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4" d="100"/>
          <a:sy n="104" d="100"/>
        </p:scale>
        <p:origin x="144"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3B760-2DD5-4DA6-9E15-8F10A4694A7E}" type="datetimeFigureOut">
              <a:rPr kumimoji="1" lang="ja-JP" altLang="en-US" smtClean="0"/>
              <a:t>2022/4/27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50CEF-AD4B-4C57-BE10-A534719C4885}" type="slidenum">
              <a:rPr kumimoji="1" lang="ja-JP" altLang="en-US" smtClean="0"/>
              <a:t>‹#›</a:t>
            </a:fld>
            <a:endParaRPr kumimoji="1" lang="ja-JP" altLang="en-US"/>
          </a:p>
        </p:txBody>
      </p:sp>
    </p:spTree>
    <p:extLst>
      <p:ext uri="{BB962C8B-B14F-4D97-AF65-F5344CB8AC3E}">
        <p14:creationId xmlns:p14="http://schemas.microsoft.com/office/powerpoint/2010/main" val="3703398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02DA9-0F69-4598-89C3-42A710A8EC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EDC76B3-70E9-4707-9CE3-319AF4FF8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066BBA4-F281-4AD1-AFF7-B783A059707D}"/>
              </a:ext>
            </a:extLst>
          </p:cNvPr>
          <p:cNvSpPr>
            <a:spLocks noGrp="1"/>
          </p:cNvSpPr>
          <p:nvPr>
            <p:ph type="dt" sz="half" idx="10"/>
          </p:nvPr>
        </p:nvSpPr>
        <p:spPr/>
        <p:txBody>
          <a:bodyPr/>
          <a:lstStyle/>
          <a:p>
            <a:fld id="{4601B2A3-D6DF-4F04-93BD-31F1DE151F99}"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F5786E8E-84CA-4551-9277-A0DC38A099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F8CB8F-5124-456C-915C-47D104DEF6C7}"/>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193613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52DC9-D029-41D6-8A2A-26AD8B2652F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2D0AE2B-E454-496F-84D9-EE2A7FBD2E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5A1E65-0278-4708-8954-5D879309F451}"/>
              </a:ext>
            </a:extLst>
          </p:cNvPr>
          <p:cNvSpPr>
            <a:spLocks noGrp="1"/>
          </p:cNvSpPr>
          <p:nvPr>
            <p:ph type="dt" sz="half" idx="10"/>
          </p:nvPr>
        </p:nvSpPr>
        <p:spPr/>
        <p:txBody>
          <a:bodyPr/>
          <a:lstStyle/>
          <a:p>
            <a:fld id="{964467EF-8711-47E5-9DFF-7518477EE137}"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0E9ABFAA-EA23-429A-B3BD-A070F844CE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9C49D7-4E25-43CC-A46C-CDA09B99235F}"/>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112058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8F5D654-3D0E-4337-BBB5-FF6FAB08E99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9E9E17-693A-4425-BE59-F9B3378D378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7A17E7-66F5-421E-9B3B-F3FC27881CF8}"/>
              </a:ext>
            </a:extLst>
          </p:cNvPr>
          <p:cNvSpPr>
            <a:spLocks noGrp="1"/>
          </p:cNvSpPr>
          <p:nvPr>
            <p:ph type="dt" sz="half" idx="10"/>
          </p:nvPr>
        </p:nvSpPr>
        <p:spPr/>
        <p:txBody>
          <a:bodyPr/>
          <a:lstStyle/>
          <a:p>
            <a:fld id="{241F1CE4-B172-4547-BDEB-1D7EF4CFDAD2}"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16BAA110-3A0D-470F-BB7E-8BC44FD5D2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CAD702-5673-4434-A572-9A5582C71CDD}"/>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309612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14EE25-388D-4661-ABCB-415EA376E9E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BE6733-B6F3-4532-84B1-69B90012C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2123C4-5EFF-4EE2-A279-6546F186A7D3}"/>
              </a:ext>
            </a:extLst>
          </p:cNvPr>
          <p:cNvSpPr>
            <a:spLocks noGrp="1"/>
          </p:cNvSpPr>
          <p:nvPr>
            <p:ph type="dt" sz="half" idx="10"/>
          </p:nvPr>
        </p:nvSpPr>
        <p:spPr/>
        <p:txBody>
          <a:bodyPr/>
          <a:lstStyle/>
          <a:p>
            <a:fld id="{BDACD669-E21F-409E-AB6F-FA16CEB8368A}"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FA7E38FC-C8F5-4D60-ADA3-12B519BA40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03E28D-1403-4E3E-AA14-3F3A394F0494}"/>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16453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FB98A-EAE6-4084-B4B0-9E4819E864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297286-5702-4CFC-8647-CEA0415D0B9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08E2E6-7281-471A-90B8-99866C23263E}"/>
              </a:ext>
            </a:extLst>
          </p:cNvPr>
          <p:cNvSpPr>
            <a:spLocks noGrp="1"/>
          </p:cNvSpPr>
          <p:nvPr>
            <p:ph type="dt" sz="half" idx="10"/>
          </p:nvPr>
        </p:nvSpPr>
        <p:spPr/>
        <p:txBody>
          <a:bodyPr/>
          <a:lstStyle/>
          <a:p>
            <a:fld id="{59D70FD4-8B46-4B2F-8E6C-C029F8402CAD}"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AE061B82-F73C-4290-BF62-BA795144CF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4F7E4B-F899-45CD-B3CF-7368CDA5094E}"/>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248594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6FCA29-9BCE-4AFB-B77E-33DFD57F57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9BF079-E99B-41D2-847A-767FECE6A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D7D2779-AF8A-41EC-87EE-B44C733AFE62}"/>
              </a:ext>
            </a:extLst>
          </p:cNvPr>
          <p:cNvSpPr>
            <a:spLocks noGrp="1"/>
          </p:cNvSpPr>
          <p:nvPr>
            <p:ph type="dt" sz="half" idx="10"/>
          </p:nvPr>
        </p:nvSpPr>
        <p:spPr/>
        <p:txBody>
          <a:bodyPr/>
          <a:lstStyle/>
          <a:p>
            <a:fld id="{38223B25-8B94-4894-88FC-FDBE2604A132}"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9AE9A467-AB54-491D-803C-DE8921C2A4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4D2778-ACCD-47BE-95E3-EE204AEBDA24}"/>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172972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03DD8-9976-4C90-A17A-AE1F95C12F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BCA716-7675-44FE-BFCF-E3623389626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3AC6278-C4E5-4684-9C30-388565FDBC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2089C7C-E52C-4FC7-91E1-E5A6C2F7F290}"/>
              </a:ext>
            </a:extLst>
          </p:cNvPr>
          <p:cNvSpPr>
            <a:spLocks noGrp="1"/>
          </p:cNvSpPr>
          <p:nvPr>
            <p:ph type="dt" sz="half" idx="10"/>
          </p:nvPr>
        </p:nvSpPr>
        <p:spPr/>
        <p:txBody>
          <a:bodyPr/>
          <a:lstStyle/>
          <a:p>
            <a:fld id="{07F6F59C-730A-4CFC-AD12-54F20BB17457}"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188B0782-04E7-4202-BDC2-8F4C10846E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5FDE47-3904-4A5F-A008-9E8977F8D6E4}"/>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363352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717F1-B9B5-472D-8A17-292C30B34CA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9C9729-53FB-41FE-BF2B-624F838FA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3FB637-DFF3-478D-8D9E-2DC97766485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2B0164-21E1-4ECD-B3D0-A652163D9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124A09A-C498-425D-892F-A7DA4945C1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626F87E-1383-4BB9-87EC-5238781C26D3}"/>
              </a:ext>
            </a:extLst>
          </p:cNvPr>
          <p:cNvSpPr>
            <a:spLocks noGrp="1"/>
          </p:cNvSpPr>
          <p:nvPr>
            <p:ph type="dt" sz="half" idx="10"/>
          </p:nvPr>
        </p:nvSpPr>
        <p:spPr/>
        <p:txBody>
          <a:bodyPr/>
          <a:lstStyle/>
          <a:p>
            <a:fld id="{404CA647-D4B2-44AE-A35A-F28EE05AB966}" type="datetime1">
              <a:rPr kumimoji="1" lang="ja-JP" altLang="en-US" smtClean="0"/>
              <a:t>2022/4/27</a:t>
            </a:fld>
            <a:endParaRPr kumimoji="1" lang="ja-JP" altLang="en-US"/>
          </a:p>
        </p:txBody>
      </p:sp>
      <p:sp>
        <p:nvSpPr>
          <p:cNvPr id="8" name="フッター プレースホルダー 7">
            <a:extLst>
              <a:ext uri="{FF2B5EF4-FFF2-40B4-BE49-F238E27FC236}">
                <a16:creationId xmlns:a16="http://schemas.microsoft.com/office/drawing/2014/main" id="{C6B9BB8E-1C4B-42DB-A6F4-816F6E0B0C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44CE545-70CC-4C46-B6F9-011436DD67DC}"/>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19314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BFA65-341A-412F-8F7E-F215B7AC8E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CD7460-8AA8-42C8-9072-EB70DFB5D17C}"/>
              </a:ext>
            </a:extLst>
          </p:cNvPr>
          <p:cNvSpPr>
            <a:spLocks noGrp="1"/>
          </p:cNvSpPr>
          <p:nvPr>
            <p:ph type="dt" sz="half" idx="10"/>
          </p:nvPr>
        </p:nvSpPr>
        <p:spPr/>
        <p:txBody>
          <a:bodyPr/>
          <a:lstStyle/>
          <a:p>
            <a:fld id="{7E3DECB0-B225-4BFF-B1BF-631CA3FB7F84}" type="datetime1">
              <a:rPr kumimoji="1" lang="ja-JP" altLang="en-US" smtClean="0"/>
              <a:t>2022/4/27</a:t>
            </a:fld>
            <a:endParaRPr kumimoji="1" lang="ja-JP" altLang="en-US"/>
          </a:p>
        </p:txBody>
      </p:sp>
      <p:sp>
        <p:nvSpPr>
          <p:cNvPr id="4" name="フッター プレースホルダー 3">
            <a:extLst>
              <a:ext uri="{FF2B5EF4-FFF2-40B4-BE49-F238E27FC236}">
                <a16:creationId xmlns:a16="http://schemas.microsoft.com/office/drawing/2014/main" id="{759E89DF-90F5-4E42-9864-FFEF26197A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06114A-E96D-46C4-AC7C-7DFFD6D2852F}"/>
              </a:ext>
            </a:extLst>
          </p:cNvPr>
          <p:cNvSpPr>
            <a:spLocks noGrp="1"/>
          </p:cNvSpPr>
          <p:nvPr>
            <p:ph type="sldNum" sz="quarter" idx="12"/>
          </p:nvPr>
        </p:nvSpPr>
        <p:spPr>
          <a:xfrm>
            <a:off x="11610108" y="6356350"/>
            <a:ext cx="473364" cy="365125"/>
          </a:xfrm>
        </p:spPr>
        <p:txBody>
          <a:bodyPr/>
          <a:lstStyle>
            <a:lvl1pPr algn="ctr">
              <a:defRPr sz="1100">
                <a:latin typeface="メイリオ" panose="020B0604030504040204" pitchFamily="50" charset="-128"/>
                <a:ea typeface="メイリオ" panose="020B0604030504040204" pitchFamily="50" charset="-128"/>
              </a:defRPr>
            </a:lvl1pPr>
          </a:lstStyle>
          <a:p>
            <a:fld id="{15AD2BF1-A6E2-4A82-9A3C-FF8F13F2710C}" type="slidenum">
              <a:rPr lang="ja-JP" altLang="en-US" smtClean="0"/>
              <a:pPr/>
              <a:t>‹#›</a:t>
            </a:fld>
            <a:endParaRPr lang="ja-JP" altLang="en-US" dirty="0"/>
          </a:p>
        </p:txBody>
      </p:sp>
    </p:spTree>
    <p:extLst>
      <p:ext uri="{BB962C8B-B14F-4D97-AF65-F5344CB8AC3E}">
        <p14:creationId xmlns:p14="http://schemas.microsoft.com/office/powerpoint/2010/main" val="108488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032EC-AD19-47BA-ACAD-6F3D2DBA66F1}"/>
              </a:ext>
            </a:extLst>
          </p:cNvPr>
          <p:cNvSpPr>
            <a:spLocks noGrp="1"/>
          </p:cNvSpPr>
          <p:nvPr>
            <p:ph type="dt" sz="half" idx="10"/>
          </p:nvPr>
        </p:nvSpPr>
        <p:spPr/>
        <p:txBody>
          <a:bodyPr/>
          <a:lstStyle/>
          <a:p>
            <a:fld id="{9B6507E6-0FF2-4413-B4E1-E11E50D65901}" type="datetime1">
              <a:rPr kumimoji="1" lang="ja-JP" altLang="en-US" smtClean="0"/>
              <a:t>2022/4/27</a:t>
            </a:fld>
            <a:endParaRPr kumimoji="1" lang="ja-JP" altLang="en-US"/>
          </a:p>
        </p:txBody>
      </p:sp>
      <p:sp>
        <p:nvSpPr>
          <p:cNvPr id="3" name="フッター プレースホルダー 2">
            <a:extLst>
              <a:ext uri="{FF2B5EF4-FFF2-40B4-BE49-F238E27FC236}">
                <a16:creationId xmlns:a16="http://schemas.microsoft.com/office/drawing/2014/main" id="{98DF24F0-42CC-47E0-AD3F-7C751737659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F45783-3EF6-419A-A19D-85DFA9C418AC}"/>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326561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D6231-E65A-4DAD-B722-C7319587FA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3AA630-0DA3-4871-9066-06229BC82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632508-1F17-43A1-AA03-D53622FF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859322-E1F0-4CD4-BB29-7D7ABC78CC71}"/>
              </a:ext>
            </a:extLst>
          </p:cNvPr>
          <p:cNvSpPr>
            <a:spLocks noGrp="1"/>
          </p:cNvSpPr>
          <p:nvPr>
            <p:ph type="dt" sz="half" idx="10"/>
          </p:nvPr>
        </p:nvSpPr>
        <p:spPr/>
        <p:txBody>
          <a:bodyPr/>
          <a:lstStyle/>
          <a:p>
            <a:fld id="{1AA1EC46-7820-4ECF-90BD-85E00052B377}"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36E6C618-869F-499F-8C9D-C208561049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88ED9C-90A7-499F-8718-44135FDBCE4E}"/>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6357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CC78AD-DA55-4200-A010-4B89A5AE95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D7B8EA-12F9-44E6-A095-1989D771535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54E922-C163-48CB-BCD2-8957BD604E13}"/>
              </a:ext>
            </a:extLst>
          </p:cNvPr>
          <p:cNvSpPr>
            <a:spLocks noGrp="1"/>
          </p:cNvSpPr>
          <p:nvPr>
            <p:ph type="dt" sz="half" idx="10"/>
          </p:nvPr>
        </p:nvSpPr>
        <p:spPr/>
        <p:txBody>
          <a:bodyPr/>
          <a:lstStyle/>
          <a:p>
            <a:fld id="{B8FF1F1F-06D5-40B8-A932-8789F2A617C8}"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2D589B00-BCDD-4B62-ABA0-4580872CBB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1480B-AFA7-420C-BF7A-294D2B20A89E}"/>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3216740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3708C-4A58-4716-9338-07789D4257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117763-098C-40B2-A19F-ED2363836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973DEB-6AD0-4AFB-84C5-A635DC5EA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68B6D9-C9B7-421B-A2E2-0C86F1309BEE}"/>
              </a:ext>
            </a:extLst>
          </p:cNvPr>
          <p:cNvSpPr>
            <a:spLocks noGrp="1"/>
          </p:cNvSpPr>
          <p:nvPr>
            <p:ph type="dt" sz="half" idx="10"/>
          </p:nvPr>
        </p:nvSpPr>
        <p:spPr/>
        <p:txBody>
          <a:bodyPr/>
          <a:lstStyle/>
          <a:p>
            <a:fld id="{5C666CA4-61C0-433A-B560-539511210EF0}"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80053D63-C72E-4196-904A-F95D09B8F4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6484CE-25E8-4741-B3DD-13B65DD2C821}"/>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4131867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F6F66-A17D-49FB-AD87-0A15AEB951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FF6E85-D11D-4925-8E84-E37E8066C29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0C021C-0218-4D8E-B8C3-1B69B8FADDB7}"/>
              </a:ext>
            </a:extLst>
          </p:cNvPr>
          <p:cNvSpPr>
            <a:spLocks noGrp="1"/>
          </p:cNvSpPr>
          <p:nvPr>
            <p:ph type="dt" sz="half" idx="10"/>
          </p:nvPr>
        </p:nvSpPr>
        <p:spPr/>
        <p:txBody>
          <a:bodyPr/>
          <a:lstStyle/>
          <a:p>
            <a:fld id="{7F00BD18-747E-4308-9D1A-702E73BA7566}"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E1E7AB8F-4534-4327-8FB1-F953B96F71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3DA542-A6B9-43FC-B8F1-C3E0FEA8D690}"/>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1816267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219E36-B7F8-4C02-84AB-F4CCC8B65C4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9DBC51-BA88-47F8-B244-453FAFB2212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D82B25-4865-4BC0-A009-64BBBA1EEB25}"/>
              </a:ext>
            </a:extLst>
          </p:cNvPr>
          <p:cNvSpPr>
            <a:spLocks noGrp="1"/>
          </p:cNvSpPr>
          <p:nvPr>
            <p:ph type="dt" sz="half" idx="10"/>
          </p:nvPr>
        </p:nvSpPr>
        <p:spPr/>
        <p:txBody>
          <a:bodyPr/>
          <a:lstStyle/>
          <a:p>
            <a:fld id="{299C56CB-A59B-4FDC-833B-777F04B1171C}"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EA533C6A-60C4-46EC-876A-0090818289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B430A2-2EE1-4CCE-82DB-4CC208777FDB}"/>
              </a:ext>
            </a:extLst>
          </p:cNvPr>
          <p:cNvSpPr>
            <a:spLocks noGrp="1"/>
          </p:cNvSpPr>
          <p:nvPr>
            <p:ph type="sldNum" sz="quarter" idx="12"/>
          </p:nvPr>
        </p:nvSpPr>
        <p:spPr/>
        <p:txBody>
          <a:bodyPr/>
          <a:lstStyle/>
          <a:p>
            <a:fld id="{15AD2BF1-A6E2-4A82-9A3C-FF8F13F2710C}" type="slidenum">
              <a:rPr kumimoji="1" lang="ja-JP" altLang="en-US" smtClean="0"/>
              <a:t>‹#›</a:t>
            </a:fld>
            <a:endParaRPr kumimoji="1" lang="ja-JP" altLang="en-US"/>
          </a:p>
        </p:txBody>
      </p:sp>
    </p:spTree>
    <p:extLst>
      <p:ext uri="{BB962C8B-B14F-4D97-AF65-F5344CB8AC3E}">
        <p14:creationId xmlns:p14="http://schemas.microsoft.com/office/powerpoint/2010/main" val="297845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4E24D-5DF9-4726-9598-A6ECC9D2E2B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FD11ED-CD73-4A48-8367-04DBD48CC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6E3BE31-D995-432C-A51B-D7264C27F9F5}"/>
              </a:ext>
            </a:extLst>
          </p:cNvPr>
          <p:cNvSpPr>
            <a:spLocks noGrp="1"/>
          </p:cNvSpPr>
          <p:nvPr>
            <p:ph type="dt" sz="half" idx="10"/>
          </p:nvPr>
        </p:nvSpPr>
        <p:spPr/>
        <p:txBody>
          <a:bodyPr/>
          <a:lstStyle/>
          <a:p>
            <a:fld id="{32633BE0-5D40-4490-8ABA-4476F827CF5A}"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81A76C4C-2481-4416-AD1D-739236A4DB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49AF19-F256-4ED8-90BA-FDC1320FB68B}"/>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249630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0A7A9-3DBC-4EC2-AE6A-8DBDEFE7EC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519AFA-E216-461C-A11B-7D1D3A6CEC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258F36E-F3A3-47AC-A11E-1C8684D8A4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8CEA3F-ABC6-408A-98E3-60116813E925}"/>
              </a:ext>
            </a:extLst>
          </p:cNvPr>
          <p:cNvSpPr>
            <a:spLocks noGrp="1"/>
          </p:cNvSpPr>
          <p:nvPr>
            <p:ph type="dt" sz="half" idx="10"/>
          </p:nvPr>
        </p:nvSpPr>
        <p:spPr/>
        <p:txBody>
          <a:bodyPr/>
          <a:lstStyle/>
          <a:p>
            <a:fld id="{4C5B3B6B-C949-41A5-A17C-4942C8EA188B}"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5D4369E6-CB32-4EFD-BFAB-1D7315F5BB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96DAD1-E903-4FED-9D3A-5084153CDFF6}"/>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408152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04031-B951-4410-A9CF-555EB158F87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DC9E0F-A62C-4BCF-838D-3D0FAF3B8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A17AEF7-1279-4698-90CB-0375B979550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651ACAF-4801-4508-9569-0CF887587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B9D1FA-7A52-4C6C-AABD-B1448991FD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49772F5-4CD1-4FCE-846B-A4B7267A1E67}"/>
              </a:ext>
            </a:extLst>
          </p:cNvPr>
          <p:cNvSpPr>
            <a:spLocks noGrp="1"/>
          </p:cNvSpPr>
          <p:nvPr>
            <p:ph type="dt" sz="half" idx="10"/>
          </p:nvPr>
        </p:nvSpPr>
        <p:spPr/>
        <p:txBody>
          <a:bodyPr/>
          <a:lstStyle/>
          <a:p>
            <a:fld id="{33787CC1-E39A-4BA9-9B4B-3206ECE3D9F2}" type="datetime1">
              <a:rPr kumimoji="1" lang="ja-JP" altLang="en-US" smtClean="0"/>
              <a:t>2022/4/27</a:t>
            </a:fld>
            <a:endParaRPr kumimoji="1" lang="ja-JP" altLang="en-US"/>
          </a:p>
        </p:txBody>
      </p:sp>
      <p:sp>
        <p:nvSpPr>
          <p:cNvPr id="8" name="フッター プレースホルダー 7">
            <a:extLst>
              <a:ext uri="{FF2B5EF4-FFF2-40B4-BE49-F238E27FC236}">
                <a16:creationId xmlns:a16="http://schemas.microsoft.com/office/drawing/2014/main" id="{416F3D84-C9A8-4FA0-BEA7-9409D13E69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97BB84-E48E-4B76-A41F-920C2E783116}"/>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36833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C44BE-2058-4BE1-97D8-07FB2CAD380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F05A50-9E5E-4EE8-BCB4-3510629357EE}"/>
              </a:ext>
            </a:extLst>
          </p:cNvPr>
          <p:cNvSpPr>
            <a:spLocks noGrp="1"/>
          </p:cNvSpPr>
          <p:nvPr>
            <p:ph type="dt" sz="half" idx="10"/>
          </p:nvPr>
        </p:nvSpPr>
        <p:spPr/>
        <p:txBody>
          <a:bodyPr/>
          <a:lstStyle/>
          <a:p>
            <a:fld id="{8466FE3E-66D8-4134-8A42-1188A1F19910}" type="datetime1">
              <a:rPr kumimoji="1" lang="ja-JP" altLang="en-US" smtClean="0"/>
              <a:t>2022/4/27</a:t>
            </a:fld>
            <a:endParaRPr kumimoji="1" lang="ja-JP" altLang="en-US"/>
          </a:p>
        </p:txBody>
      </p:sp>
      <p:sp>
        <p:nvSpPr>
          <p:cNvPr id="4" name="フッター プレースホルダー 3">
            <a:extLst>
              <a:ext uri="{FF2B5EF4-FFF2-40B4-BE49-F238E27FC236}">
                <a16:creationId xmlns:a16="http://schemas.microsoft.com/office/drawing/2014/main" id="{577C2E82-4C55-4190-9002-80C41B05C43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9202B6A-8896-407B-9995-45397D2F95AB}"/>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22865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624610-B44F-490D-AC2F-E7EFA2DED779}"/>
              </a:ext>
            </a:extLst>
          </p:cNvPr>
          <p:cNvSpPr>
            <a:spLocks noGrp="1"/>
          </p:cNvSpPr>
          <p:nvPr>
            <p:ph type="dt" sz="half" idx="10"/>
          </p:nvPr>
        </p:nvSpPr>
        <p:spPr/>
        <p:txBody>
          <a:bodyPr/>
          <a:lstStyle/>
          <a:p>
            <a:fld id="{0EB68563-1DEC-4B21-B875-ED0BBE8C1504}" type="datetime1">
              <a:rPr kumimoji="1" lang="ja-JP" altLang="en-US" smtClean="0"/>
              <a:t>2022/4/27</a:t>
            </a:fld>
            <a:endParaRPr kumimoji="1" lang="ja-JP" altLang="en-US"/>
          </a:p>
        </p:txBody>
      </p:sp>
      <p:sp>
        <p:nvSpPr>
          <p:cNvPr id="3" name="フッター プレースホルダー 2">
            <a:extLst>
              <a:ext uri="{FF2B5EF4-FFF2-40B4-BE49-F238E27FC236}">
                <a16:creationId xmlns:a16="http://schemas.microsoft.com/office/drawing/2014/main" id="{5B14563D-03CC-4C0C-B631-929798368BE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FFFFB3-CC93-463B-86A8-4AF4C88990DA}"/>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413309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BDBA27-5BF4-452E-8E6A-62D6A922AA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33B03A-A4AE-4CCE-987C-F6FAA3CF9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0BC9C69-295F-47B9-84C5-9C8659DC8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095A1A-DD2B-4FAC-B851-BBAC7DFC32BF}"/>
              </a:ext>
            </a:extLst>
          </p:cNvPr>
          <p:cNvSpPr>
            <a:spLocks noGrp="1"/>
          </p:cNvSpPr>
          <p:nvPr>
            <p:ph type="dt" sz="half" idx="10"/>
          </p:nvPr>
        </p:nvSpPr>
        <p:spPr/>
        <p:txBody>
          <a:bodyPr/>
          <a:lstStyle/>
          <a:p>
            <a:fld id="{99C5395E-A749-4B20-A734-EB1312584C7C}"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BCC781A4-FACC-42E6-A636-8A225BFA13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21D0D0-951A-4099-8194-A8FE2327F5B4}"/>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72730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5602C-7750-4DA9-B1FC-E1D1000115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0FC3D0-A1A5-431D-9DE6-35C3FA3BE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40C062-817E-4793-BC20-28BE02AE3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411D22-E712-44A7-A26E-3AE121DB8C91}"/>
              </a:ext>
            </a:extLst>
          </p:cNvPr>
          <p:cNvSpPr>
            <a:spLocks noGrp="1"/>
          </p:cNvSpPr>
          <p:nvPr>
            <p:ph type="dt" sz="half" idx="10"/>
          </p:nvPr>
        </p:nvSpPr>
        <p:spPr/>
        <p:txBody>
          <a:bodyPr/>
          <a:lstStyle/>
          <a:p>
            <a:fld id="{A881ADC8-3482-4F29-995C-22DE6EA5E89D}" type="datetime1">
              <a:rPr kumimoji="1" lang="ja-JP" altLang="en-US" smtClean="0"/>
              <a:t>2022/4/27</a:t>
            </a:fld>
            <a:endParaRPr kumimoji="1" lang="ja-JP" altLang="en-US"/>
          </a:p>
        </p:txBody>
      </p:sp>
      <p:sp>
        <p:nvSpPr>
          <p:cNvPr id="6" name="フッター プレースホルダー 5">
            <a:extLst>
              <a:ext uri="{FF2B5EF4-FFF2-40B4-BE49-F238E27FC236}">
                <a16:creationId xmlns:a16="http://schemas.microsoft.com/office/drawing/2014/main" id="{443EB1FC-5552-45C5-AF9D-5DEEBB6A16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91621E-437C-425D-937E-091207D1AC3D}"/>
              </a:ext>
            </a:extLst>
          </p:cNvPr>
          <p:cNvSpPr>
            <a:spLocks noGrp="1"/>
          </p:cNvSpPr>
          <p:nvPr>
            <p:ph type="sldNum" sz="quarter" idx="12"/>
          </p:nvPr>
        </p:nvSpPr>
        <p:spPr/>
        <p:txBody>
          <a:body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258462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061269A-79F4-46BA-892A-AB3E42936874}"/>
              </a:ext>
            </a:extLst>
          </p:cNvPr>
          <p:cNvPicPr>
            <a:picLocks noChangeAspect="1"/>
          </p:cNvPicPr>
          <p:nvPr userDrawn="1"/>
        </p:nvPicPr>
        <p:blipFill>
          <a:blip r:embed="rId13"/>
          <a:stretch>
            <a:fillRect/>
          </a:stretch>
        </p:blipFill>
        <p:spPr>
          <a:xfrm>
            <a:off x="3842" y="-321"/>
            <a:ext cx="12188157" cy="6858322"/>
          </a:xfrm>
          <a:prstGeom prst="rect">
            <a:avLst/>
          </a:prstGeom>
        </p:spPr>
      </p:pic>
      <p:sp>
        <p:nvSpPr>
          <p:cNvPr id="2" name="タイトル プレースホルダー 1">
            <a:extLst>
              <a:ext uri="{FF2B5EF4-FFF2-40B4-BE49-F238E27FC236}">
                <a16:creationId xmlns:a16="http://schemas.microsoft.com/office/drawing/2014/main" id="{B8A488EF-AEB7-4124-86E3-12D0AB3F9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69631D-ED9F-4EDD-A9D5-94584C1CC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C853B-BBBA-4F16-A11C-7CE407C11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530DF-37E1-42C7-BC72-5992892802D2}" type="datetime1">
              <a:rPr kumimoji="1" lang="ja-JP" altLang="en-US" smtClean="0"/>
              <a:t>2022/4/27</a:t>
            </a:fld>
            <a:endParaRPr kumimoji="1" lang="ja-JP" altLang="en-US"/>
          </a:p>
        </p:txBody>
      </p:sp>
      <p:sp>
        <p:nvSpPr>
          <p:cNvPr id="5" name="フッター プレースホルダー 4">
            <a:extLst>
              <a:ext uri="{FF2B5EF4-FFF2-40B4-BE49-F238E27FC236}">
                <a16:creationId xmlns:a16="http://schemas.microsoft.com/office/drawing/2014/main" id="{0A16FE5A-E4F0-4DBF-90E3-8BD3D62D8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ED88B4-B5F6-4FA4-A928-9F71721A3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ED190-BF0F-4533-9650-73A89A7ECD27}" type="slidenum">
              <a:rPr kumimoji="1" lang="ja-JP" altLang="en-US" smtClean="0"/>
              <a:t>‹#›</a:t>
            </a:fld>
            <a:endParaRPr kumimoji="1" lang="ja-JP" altLang="en-US"/>
          </a:p>
        </p:txBody>
      </p:sp>
    </p:spTree>
    <p:extLst>
      <p:ext uri="{BB962C8B-B14F-4D97-AF65-F5344CB8AC3E}">
        <p14:creationId xmlns:p14="http://schemas.microsoft.com/office/powerpoint/2010/main" val="178639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9E32697-1030-4929-A059-833959E41467}"/>
              </a:ext>
            </a:extLst>
          </p:cNvPr>
          <p:cNvPicPr>
            <a:picLocks noChangeAspect="1"/>
          </p:cNvPicPr>
          <p:nvPr userDrawn="1"/>
        </p:nvPicPr>
        <p:blipFill>
          <a:blip r:embed="rId13"/>
          <a:stretch>
            <a:fillRect/>
          </a:stretch>
        </p:blipFill>
        <p:spPr>
          <a:xfrm>
            <a:off x="-920" y="-321"/>
            <a:ext cx="12192919" cy="6858322"/>
          </a:xfrm>
          <a:prstGeom prst="rect">
            <a:avLst/>
          </a:prstGeom>
        </p:spPr>
      </p:pic>
      <p:sp>
        <p:nvSpPr>
          <p:cNvPr id="2" name="タイトル プレースホルダー 1">
            <a:extLst>
              <a:ext uri="{FF2B5EF4-FFF2-40B4-BE49-F238E27FC236}">
                <a16:creationId xmlns:a16="http://schemas.microsoft.com/office/drawing/2014/main" id="{836B9A91-3C21-4BA4-83AE-987C84C01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AD85AB-A6C2-4F42-B122-24EDC867C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7AB56C-EFA1-4EB3-8D52-FC52F6E4E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BIZ UDP明朝 Medium" panose="02020500000000000000" pitchFamily="18" charset="-128"/>
                <a:ea typeface="BIZ UDP明朝 Medium" panose="02020500000000000000" pitchFamily="18" charset="-128"/>
              </a:defRPr>
            </a:lvl1pPr>
          </a:lstStyle>
          <a:p>
            <a:fld id="{3B0E8072-4F8E-425C-A022-2EBB611E6EDF}" type="datetime1">
              <a:rPr lang="ja-JP" altLang="en-US" smtClean="0"/>
              <a:t>2022/4/27</a:t>
            </a:fld>
            <a:endParaRPr lang="ja-JP" altLang="en-US" dirty="0"/>
          </a:p>
        </p:txBody>
      </p:sp>
      <p:sp>
        <p:nvSpPr>
          <p:cNvPr id="5" name="フッター プレースホルダー 4">
            <a:extLst>
              <a:ext uri="{FF2B5EF4-FFF2-40B4-BE49-F238E27FC236}">
                <a16:creationId xmlns:a16="http://schemas.microsoft.com/office/drawing/2014/main" id="{56252BFC-A3ED-4AE3-A7E1-50022BE03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88A8A5-1B9F-464B-B56C-DC1E67108364}"/>
              </a:ext>
            </a:extLst>
          </p:cNvPr>
          <p:cNvSpPr>
            <a:spLocks noGrp="1"/>
          </p:cNvSpPr>
          <p:nvPr>
            <p:ph type="sldNum" sz="quarter" idx="4"/>
          </p:nvPr>
        </p:nvSpPr>
        <p:spPr>
          <a:xfrm>
            <a:off x="11573162" y="6362989"/>
            <a:ext cx="510309" cy="365125"/>
          </a:xfrm>
          <a:prstGeom prst="rect">
            <a:avLst/>
          </a:prstGeom>
        </p:spPr>
        <p:txBody>
          <a:bodyPr vert="horz" lIns="91440" tIns="45720" rIns="91440" bIns="45720" rtlCol="0" anchor="ctr"/>
          <a:lstStyle>
            <a:lvl1pPr algn="r">
              <a:defRPr sz="1100">
                <a:solidFill>
                  <a:schemeClr val="tx1">
                    <a:tint val="75000"/>
                  </a:schemeClr>
                </a:solidFill>
                <a:latin typeface="メイリオ" panose="020B0604030504040204" pitchFamily="50" charset="-128"/>
                <a:ea typeface="メイリオ" panose="020B0604030504040204" pitchFamily="50" charset="-128"/>
              </a:defRPr>
            </a:lvl1pPr>
          </a:lstStyle>
          <a:p>
            <a:fld id="{15AD2BF1-A6E2-4A82-9A3C-FF8F13F2710C}" type="slidenum">
              <a:rPr lang="ja-JP" altLang="en-US" smtClean="0"/>
              <a:pPr/>
              <a:t>‹#›</a:t>
            </a:fld>
            <a:endParaRPr lang="ja-JP" altLang="en-US"/>
          </a:p>
        </p:txBody>
      </p:sp>
      <p:sp>
        <p:nvSpPr>
          <p:cNvPr id="8" name="正方形/長方形 7">
            <a:extLst>
              <a:ext uri="{FF2B5EF4-FFF2-40B4-BE49-F238E27FC236}">
                <a16:creationId xmlns:a16="http://schemas.microsoft.com/office/drawing/2014/main" id="{FE90615B-9559-40C2-A616-387362249A08}"/>
              </a:ext>
            </a:extLst>
          </p:cNvPr>
          <p:cNvSpPr/>
          <p:nvPr userDrawn="1"/>
        </p:nvSpPr>
        <p:spPr>
          <a:xfrm>
            <a:off x="10228144" y="46293"/>
            <a:ext cx="1764000" cy="251363"/>
          </a:xfrm>
          <a:prstGeom prst="rect">
            <a:avLst/>
          </a:prstGeom>
          <a:noFill/>
          <a:ln w="28575">
            <a:solidFill>
              <a:srgbClr val="00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004986"/>
                </a:solidFill>
                <a:latin typeface="+mj-lt"/>
              </a:rPr>
              <a:t>CONFIDENTIAL</a:t>
            </a:r>
            <a:endParaRPr kumimoji="1" lang="ja-JP" altLang="en-US" sz="1400" b="1" dirty="0">
              <a:solidFill>
                <a:srgbClr val="004986"/>
              </a:solidFill>
              <a:latin typeface="+mj-lt"/>
            </a:endParaRPr>
          </a:p>
        </p:txBody>
      </p:sp>
    </p:spTree>
    <p:extLst>
      <p:ext uri="{BB962C8B-B14F-4D97-AF65-F5344CB8AC3E}">
        <p14:creationId xmlns:p14="http://schemas.microsoft.com/office/powerpoint/2010/main" val="2059598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busica.co.jp/form/websol.html" TargetMode="External"/><Relationship Id="rId2" Type="http://schemas.openxmlformats.org/officeDocument/2006/relationships/hyperlink" Target="https://fgcloud.smartapps.jp/form?id=6253c2d1d3e34c92d7e95c96"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FF3206-089A-4B8C-8201-6E14223903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18496" y="4854996"/>
            <a:ext cx="1519908" cy="529476"/>
          </a:xfrm>
          <a:prstGeom prst="rect">
            <a:avLst/>
          </a:prstGeom>
        </p:spPr>
      </p:pic>
      <p:pic>
        <p:nvPicPr>
          <p:cNvPr id="6" name="図 5">
            <a:extLst>
              <a:ext uri="{FF2B5EF4-FFF2-40B4-BE49-F238E27FC236}">
                <a16:creationId xmlns:a16="http://schemas.microsoft.com/office/drawing/2014/main" id="{2CA51F7F-2ABE-4C7B-87AB-7C5039F375BD}"/>
              </a:ext>
            </a:extLst>
          </p:cNvPr>
          <p:cNvPicPr>
            <a:picLocks noChangeAspect="1"/>
          </p:cNvPicPr>
          <p:nvPr/>
        </p:nvPicPr>
        <p:blipFill>
          <a:blip r:embed="rId3"/>
          <a:stretch>
            <a:fillRect/>
          </a:stretch>
        </p:blipFill>
        <p:spPr>
          <a:xfrm>
            <a:off x="3093497" y="4738291"/>
            <a:ext cx="1404742" cy="646181"/>
          </a:xfrm>
          <a:prstGeom prst="rect">
            <a:avLst/>
          </a:prstGeom>
        </p:spPr>
      </p:pic>
      <p:sp>
        <p:nvSpPr>
          <p:cNvPr id="13" name="タイトル 4">
            <a:extLst>
              <a:ext uri="{FF2B5EF4-FFF2-40B4-BE49-F238E27FC236}">
                <a16:creationId xmlns:a16="http://schemas.microsoft.com/office/drawing/2014/main" id="{5B0C47EC-FF85-46D4-917E-6B31E6BB2F4C}"/>
              </a:ext>
            </a:extLst>
          </p:cNvPr>
          <p:cNvSpPr>
            <a:spLocks noGrp="1"/>
          </p:cNvSpPr>
          <p:nvPr>
            <p:ph type="ctrTitle"/>
          </p:nvPr>
        </p:nvSpPr>
        <p:spPr>
          <a:xfrm>
            <a:off x="0" y="2119709"/>
            <a:ext cx="12192000" cy="2055941"/>
          </a:xfrm>
        </p:spPr>
        <p:txBody>
          <a:bodyPr>
            <a:noAutofit/>
          </a:bodyPr>
          <a:lstStyle/>
          <a:p>
            <a:r>
              <a:rPr lang="ja-JP" altLang="en-US" sz="3600" b="1" dirty="0">
                <a:solidFill>
                  <a:srgbClr val="004986"/>
                </a:solidFill>
                <a:latin typeface="メイリオ" panose="020B0604030504040204" pitchFamily="50" charset="-128"/>
                <a:ea typeface="メイリオ" panose="020B0604030504040204" pitchFamily="50" charset="-128"/>
              </a:rPr>
              <a:t>デジタル地図</a:t>
            </a:r>
            <a:r>
              <a:rPr lang="en-US" altLang="ja-JP" sz="3600" b="1" dirty="0">
                <a:solidFill>
                  <a:srgbClr val="004986"/>
                </a:solidFill>
                <a:latin typeface="メイリオ" panose="020B0604030504040204" pitchFamily="50" charset="-128"/>
                <a:ea typeface="メイリオ" panose="020B0604030504040204" pitchFamily="50" charset="-128"/>
              </a:rPr>
              <a:t>-Map Generator-</a:t>
            </a:r>
            <a:r>
              <a:rPr lang="ja-JP" altLang="en-US" sz="3600" b="1" dirty="0">
                <a:solidFill>
                  <a:srgbClr val="004986"/>
                </a:solidFill>
                <a:latin typeface="メイリオ" panose="020B0604030504040204" pitchFamily="50" charset="-128"/>
                <a:ea typeface="メイリオ" panose="020B0604030504040204" pitchFamily="50" charset="-128"/>
              </a:rPr>
              <a:t>活用実証モデル公募</a:t>
            </a:r>
            <a:br>
              <a:rPr lang="en-US" altLang="ja-JP" sz="3600" b="1" dirty="0">
                <a:solidFill>
                  <a:srgbClr val="004986"/>
                </a:solidFill>
                <a:latin typeface="メイリオ" panose="020B0604030504040204" pitchFamily="50" charset="-128"/>
                <a:ea typeface="メイリオ" panose="020B0604030504040204" pitchFamily="50" charset="-128"/>
              </a:rPr>
            </a:br>
            <a:br>
              <a:rPr lang="en-US" altLang="ja-JP" sz="3600" b="1" dirty="0">
                <a:solidFill>
                  <a:srgbClr val="004986"/>
                </a:solidFill>
                <a:latin typeface="メイリオ" panose="020B0604030504040204" pitchFamily="50" charset="-128"/>
                <a:ea typeface="メイリオ" panose="020B0604030504040204" pitchFamily="50" charset="-128"/>
              </a:rPr>
            </a:br>
            <a:r>
              <a:rPr lang="ja-JP" altLang="en-US" sz="3600" b="1" dirty="0">
                <a:solidFill>
                  <a:srgbClr val="004986"/>
                </a:solidFill>
                <a:latin typeface="メイリオ" panose="020B0604030504040204" pitchFamily="50" charset="-128"/>
                <a:ea typeface="メイリオ" panose="020B0604030504040204" pitchFamily="50" charset="-128"/>
              </a:rPr>
              <a:t>応募用紙</a:t>
            </a:r>
          </a:p>
        </p:txBody>
      </p:sp>
      <p:sp>
        <p:nvSpPr>
          <p:cNvPr id="2" name="スライド番号プレースホルダー 1">
            <a:extLst>
              <a:ext uri="{FF2B5EF4-FFF2-40B4-BE49-F238E27FC236}">
                <a16:creationId xmlns:a16="http://schemas.microsoft.com/office/drawing/2014/main" id="{1D48A62F-E30C-4F8F-AE58-4C6D2E84CDB9}"/>
              </a:ext>
            </a:extLst>
          </p:cNvPr>
          <p:cNvSpPr>
            <a:spLocks noGrp="1"/>
          </p:cNvSpPr>
          <p:nvPr>
            <p:ph type="sldNum" sz="quarter" idx="12"/>
          </p:nvPr>
        </p:nvSpPr>
        <p:spPr/>
        <p:txBody>
          <a:bodyPr/>
          <a:lstStyle/>
          <a:p>
            <a:fld id="{2A2ED190-BF0F-4533-9650-73A89A7ECD27}" type="slidenum">
              <a:rPr kumimoji="1" lang="ja-JP" altLang="en-US" smtClean="0"/>
              <a:t>1</a:t>
            </a:fld>
            <a:endParaRPr kumimoji="1" lang="ja-JP" altLang="en-US"/>
          </a:p>
        </p:txBody>
      </p:sp>
    </p:spTree>
    <p:extLst>
      <p:ext uri="{BB962C8B-B14F-4D97-AF65-F5344CB8AC3E}">
        <p14:creationId xmlns:p14="http://schemas.microsoft.com/office/powerpoint/2010/main" val="70562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５</a:t>
            </a:r>
            <a:r>
              <a:rPr lang="en-US" altLang="ja-JP" sz="3200" b="1" dirty="0">
                <a:solidFill>
                  <a:srgbClr val="004986"/>
                </a:solidFill>
                <a:latin typeface="メイリオ" panose="020B0604030504040204" pitchFamily="50" charset="-128"/>
                <a:ea typeface="メイリオ" panose="020B0604030504040204" pitchFamily="50" charset="-128"/>
              </a:rPr>
              <a:t>. Map Generator</a:t>
            </a:r>
            <a:r>
              <a:rPr lang="ja-JP" altLang="en-US" sz="3200" b="1" dirty="0">
                <a:solidFill>
                  <a:srgbClr val="004986"/>
                </a:solidFill>
                <a:latin typeface="メイリオ" panose="020B0604030504040204" pitchFamily="50" charset="-128"/>
                <a:ea typeface="メイリオ" panose="020B0604030504040204" pitchFamily="50" charset="-128"/>
              </a:rPr>
              <a:t>の活用方法について</a:t>
            </a:r>
            <a:endParaRPr kumimoji="1" lang="ja-JP" altLang="en-US" sz="3200" dirty="0"/>
          </a:p>
        </p:txBody>
      </p:sp>
      <p:sp>
        <p:nvSpPr>
          <p:cNvPr id="5" name="正方形/長方形 4">
            <a:extLst>
              <a:ext uri="{FF2B5EF4-FFF2-40B4-BE49-F238E27FC236}">
                <a16:creationId xmlns:a16="http://schemas.microsoft.com/office/drawing/2014/main" id="{668F231D-4739-49F9-82FC-6DD2E57D8CF6}"/>
              </a:ext>
            </a:extLst>
          </p:cNvPr>
          <p:cNvSpPr/>
          <p:nvPr/>
        </p:nvSpPr>
        <p:spPr>
          <a:xfrm>
            <a:off x="5674570" y="1418558"/>
            <a:ext cx="6172220" cy="307777"/>
          </a:xfrm>
          <a:prstGeom prst="rect">
            <a:avLst/>
          </a:prstGeom>
        </p:spPr>
        <p:txBody>
          <a:bodyPr wrap="square">
            <a:spAutoFit/>
          </a:bodyPr>
          <a:lstStyle/>
          <a:p>
            <a:pPr marL="17198"/>
            <a:r>
              <a:rPr lang="ja-JP" altLang="en-US" sz="1400" b="1" dirty="0">
                <a:solidFill>
                  <a:srgbClr val="999999"/>
                </a:solidFill>
                <a:latin typeface="Meiryo" panose="020B0604030504040204" pitchFamily="34" charset="-128"/>
                <a:ea typeface="Meiryo" panose="020B0604030504040204" pitchFamily="34" charset="-128"/>
              </a:rPr>
              <a:t>・・・どのようなご利用方法を想定されているのか？記載をしてください。</a:t>
            </a:r>
            <a:endParaRPr lang="en-US" altLang="ja-JP" sz="1400" b="1" dirty="0">
              <a:solidFill>
                <a:srgbClr val="999999"/>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76983144-3FC5-401E-A7C9-8929FAEB9531}"/>
              </a:ext>
            </a:extLst>
          </p:cNvPr>
          <p:cNvSpPr txBox="1"/>
          <p:nvPr/>
        </p:nvSpPr>
        <p:spPr>
          <a:xfrm>
            <a:off x="557644" y="1726336"/>
            <a:ext cx="11076711" cy="4923846"/>
          </a:xfrm>
          <a:prstGeom prst="rect">
            <a:avLst/>
          </a:prstGeom>
          <a:noFill/>
          <a:ln>
            <a:solidFill>
              <a:schemeClr val="bg1">
                <a:lumMod val="75000"/>
              </a:schemeClr>
            </a:solidFill>
          </a:ln>
        </p:spPr>
        <p:txBody>
          <a:bodyPr wrap="square" rtlCol="0">
            <a:no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7A86461E-7B39-4AE8-90F0-FB6353D98636}"/>
              </a:ext>
            </a:extLst>
          </p:cNvPr>
          <p:cNvSpPr>
            <a:spLocks noGrp="1"/>
          </p:cNvSpPr>
          <p:nvPr>
            <p:ph type="sldNum" sz="quarter" idx="12"/>
          </p:nvPr>
        </p:nvSpPr>
        <p:spPr/>
        <p:txBody>
          <a:bodyPr/>
          <a:lstStyle/>
          <a:p>
            <a:fld id="{15AD2BF1-A6E2-4A82-9A3C-FF8F13F2710C}" type="slidenum">
              <a:rPr lang="ja-JP" altLang="en-US" smtClean="0"/>
              <a:pPr/>
              <a:t>10</a:t>
            </a:fld>
            <a:endParaRPr lang="ja-JP" altLang="en-US" dirty="0"/>
          </a:p>
        </p:txBody>
      </p:sp>
    </p:spTree>
    <p:extLst>
      <p:ext uri="{BB962C8B-B14F-4D97-AF65-F5344CB8AC3E}">
        <p14:creationId xmlns:p14="http://schemas.microsoft.com/office/powerpoint/2010/main" val="347573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本資料の目的</a:t>
            </a:r>
            <a:endParaRPr kumimoji="1" lang="ja-JP" altLang="en-US" sz="3200" dirty="0"/>
          </a:p>
        </p:txBody>
      </p:sp>
      <p:sp>
        <p:nvSpPr>
          <p:cNvPr id="3" name="コンテンツ プレースホルダー 2">
            <a:extLst>
              <a:ext uri="{FF2B5EF4-FFF2-40B4-BE49-F238E27FC236}">
                <a16:creationId xmlns:a16="http://schemas.microsoft.com/office/drawing/2014/main" id="{88EA5750-482E-4F1A-9EA7-42B1E38AE07A}"/>
              </a:ext>
            </a:extLst>
          </p:cNvPr>
          <p:cNvSpPr txBox="1">
            <a:spLocks/>
          </p:cNvSpPr>
          <p:nvPr/>
        </p:nvSpPr>
        <p:spPr>
          <a:xfrm>
            <a:off x="838200" y="1798888"/>
            <a:ext cx="10515600" cy="40411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solidFill>
                  <a:srgbClr val="333333"/>
                </a:solidFill>
                <a:latin typeface="Meiryo" panose="020B0604030504040204" pitchFamily="34" charset="-128"/>
                <a:ea typeface="Meiryo" panose="020B0604030504040204" pitchFamily="34" charset="-128"/>
              </a:rPr>
              <a:t>本応募用紙は、「</a:t>
            </a:r>
            <a:r>
              <a:rPr lang="en-US" altLang="ja-JP" sz="2000" dirty="0">
                <a:solidFill>
                  <a:srgbClr val="333333"/>
                </a:solidFill>
                <a:latin typeface="Meiryo" panose="020B0604030504040204" pitchFamily="34" charset="-128"/>
                <a:ea typeface="Meiryo" panose="020B0604030504040204" pitchFamily="34" charset="-128"/>
              </a:rPr>
              <a:t>Map Generator-</a:t>
            </a:r>
            <a:r>
              <a:rPr lang="ja-JP" altLang="en-US" sz="2000" dirty="0">
                <a:solidFill>
                  <a:srgbClr val="333333"/>
                </a:solidFill>
                <a:latin typeface="Meiryo" panose="020B0604030504040204" pitchFamily="34" charset="-128"/>
                <a:ea typeface="Meiryo" panose="020B0604030504040204" pitchFamily="34" charset="-128"/>
              </a:rPr>
              <a:t>活用実証モデル」への公募に関し、企業様または</a:t>
            </a:r>
            <a:br>
              <a:rPr lang="en-US" altLang="ja-JP" sz="2000" dirty="0">
                <a:solidFill>
                  <a:srgbClr val="333333"/>
                </a:solidFill>
                <a:latin typeface="Meiryo" panose="020B0604030504040204" pitchFamily="34" charset="-128"/>
                <a:ea typeface="Meiryo" panose="020B0604030504040204" pitchFamily="34" charset="-128"/>
              </a:rPr>
            </a:br>
            <a:r>
              <a:rPr lang="ja-JP" altLang="en-US" sz="2000" dirty="0">
                <a:solidFill>
                  <a:srgbClr val="333333"/>
                </a:solidFill>
                <a:latin typeface="Meiryo" panose="020B0604030504040204" pitchFamily="34" charset="-128"/>
                <a:ea typeface="Meiryo" panose="020B0604030504040204" pitchFamily="34" charset="-128"/>
              </a:rPr>
              <a:t>団体様等（以下「事業体」という）が</a:t>
            </a:r>
            <a:r>
              <a:rPr lang="ja-JP" altLang="en-US" sz="2000" dirty="0">
                <a:solidFill>
                  <a:srgbClr val="333333"/>
                </a:solidFill>
                <a:latin typeface="Meiryo" charset="-128"/>
                <a:ea typeface="Meiryo" charset="-128"/>
                <a:cs typeface="Meiryo" charset="-128"/>
              </a:rPr>
              <a:t>必要事項等を記入いただくための応募用紙です。</a:t>
            </a:r>
            <a:endParaRPr lang="en-US" altLang="ja-JP" sz="2000" dirty="0">
              <a:solidFill>
                <a:srgbClr val="333333"/>
              </a:solidFill>
              <a:latin typeface="Meiryo" panose="020B0604030504040204" pitchFamily="34" charset="-128"/>
              <a:ea typeface="Meiryo" panose="020B0604030504040204" pitchFamily="34" charset="-128"/>
            </a:endParaRPr>
          </a:p>
          <a:p>
            <a:r>
              <a:rPr lang="ja-JP" altLang="en-US" sz="2000" dirty="0">
                <a:solidFill>
                  <a:srgbClr val="333333"/>
                </a:solidFill>
                <a:latin typeface="Meiryo" panose="020B0604030504040204" pitchFamily="34" charset="-128"/>
                <a:ea typeface="Meiryo" panose="020B0604030504040204" pitchFamily="34" charset="-128"/>
              </a:rPr>
              <a:t>ご提出いただいた応募用紙は、審査が完了次第弊社にて廃棄させていただきます。</a:t>
            </a:r>
            <a:endParaRPr lang="en-US" altLang="ja-JP" sz="2000" dirty="0">
              <a:solidFill>
                <a:srgbClr val="333333"/>
              </a:solidFill>
              <a:latin typeface="Meiryo" panose="020B0604030504040204" pitchFamily="34" charset="-128"/>
              <a:ea typeface="Meiryo" panose="020B0604030504040204" pitchFamily="34" charset="-128"/>
            </a:endParaRPr>
          </a:p>
          <a:p>
            <a:r>
              <a:rPr lang="ja-JP" altLang="en-US" sz="2000" dirty="0">
                <a:solidFill>
                  <a:srgbClr val="333333"/>
                </a:solidFill>
                <a:latin typeface="Meiryo" panose="020B0604030504040204" pitchFamily="34" charset="-128"/>
                <a:ea typeface="Meiryo" panose="020B0604030504040204" pitchFamily="34" charset="-128"/>
              </a:rPr>
              <a:t>あくまで公募審査にのみ活用させていただきます。</a:t>
            </a:r>
            <a:endParaRPr lang="en-US" altLang="ja-JP" sz="2000" dirty="0">
              <a:solidFill>
                <a:srgbClr val="333333"/>
              </a:solidFill>
              <a:latin typeface="Meiryo" panose="020B0604030504040204" pitchFamily="34" charset="-128"/>
              <a:ea typeface="Meiryo" panose="020B0604030504040204" pitchFamily="34" charset="-128"/>
            </a:endParaRPr>
          </a:p>
          <a:p>
            <a:endParaRPr lang="ja-JP" altLang="en-US" sz="2000" dirty="0"/>
          </a:p>
        </p:txBody>
      </p:sp>
      <p:sp>
        <p:nvSpPr>
          <p:cNvPr id="4" name="スライド番号プレースホルダー 3">
            <a:extLst>
              <a:ext uri="{FF2B5EF4-FFF2-40B4-BE49-F238E27FC236}">
                <a16:creationId xmlns:a16="http://schemas.microsoft.com/office/drawing/2014/main" id="{A62EF32D-8D0F-4DD1-BBAF-04226B8E8472}"/>
              </a:ext>
            </a:extLst>
          </p:cNvPr>
          <p:cNvSpPr>
            <a:spLocks noGrp="1"/>
          </p:cNvSpPr>
          <p:nvPr>
            <p:ph type="sldNum" sz="quarter" idx="12"/>
          </p:nvPr>
        </p:nvSpPr>
        <p:spPr/>
        <p:txBody>
          <a:bodyPr/>
          <a:lstStyle/>
          <a:p>
            <a:fld id="{15AD2BF1-A6E2-4A82-9A3C-FF8F13F2710C}" type="slidenum">
              <a:rPr lang="ja-JP" altLang="en-US" smtClean="0"/>
              <a:pPr/>
              <a:t>2</a:t>
            </a:fld>
            <a:endParaRPr lang="ja-JP" altLang="en-US" dirty="0"/>
          </a:p>
        </p:txBody>
      </p:sp>
    </p:spTree>
    <p:extLst>
      <p:ext uri="{BB962C8B-B14F-4D97-AF65-F5344CB8AC3E}">
        <p14:creationId xmlns:p14="http://schemas.microsoft.com/office/powerpoint/2010/main" val="402016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応募方法等</a:t>
            </a:r>
            <a:endParaRPr kumimoji="1" lang="ja-JP" altLang="en-US" sz="3200" dirty="0"/>
          </a:p>
        </p:txBody>
      </p:sp>
      <p:sp>
        <p:nvSpPr>
          <p:cNvPr id="3" name="コンテンツ プレースホルダー 2">
            <a:extLst>
              <a:ext uri="{FF2B5EF4-FFF2-40B4-BE49-F238E27FC236}">
                <a16:creationId xmlns:a16="http://schemas.microsoft.com/office/drawing/2014/main" id="{88EA5750-482E-4F1A-9EA7-42B1E38AE07A}"/>
              </a:ext>
            </a:extLst>
          </p:cNvPr>
          <p:cNvSpPr txBox="1">
            <a:spLocks/>
          </p:cNvSpPr>
          <p:nvPr/>
        </p:nvSpPr>
        <p:spPr>
          <a:xfrm>
            <a:off x="838200" y="1521803"/>
            <a:ext cx="10515600" cy="26954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solidFill>
                  <a:srgbClr val="333333"/>
                </a:solidFill>
                <a:latin typeface="Meiryo" panose="020B0604030504040204" pitchFamily="34" charset="-128"/>
                <a:ea typeface="Meiryo" panose="020B0604030504040204" pitchFamily="34" charset="-128"/>
              </a:rPr>
              <a:t>本応募用紙に必要な情報を記載の上、ご応募ください。</a:t>
            </a:r>
            <a:endParaRPr lang="en-US" altLang="ja-JP" sz="2000" dirty="0">
              <a:solidFill>
                <a:srgbClr val="333333"/>
              </a:solidFill>
              <a:latin typeface="Meiryo" panose="020B0604030504040204" pitchFamily="34" charset="-128"/>
              <a:ea typeface="Meiryo" panose="020B0604030504040204" pitchFamily="34" charset="-128"/>
            </a:endParaRPr>
          </a:p>
          <a:p>
            <a:r>
              <a:rPr lang="ja-JP" altLang="en-US" sz="2000" dirty="0">
                <a:latin typeface="メイリオ" panose="020B0604030504040204" pitchFamily="50" charset="-128"/>
                <a:ea typeface="メイリオ" panose="020B0604030504040204" pitchFamily="50" charset="-128"/>
              </a:rPr>
              <a:t>応募に際して、何かご不明な点がありましたら下記記載の担当者までお問い合わせください。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ご応募の期間は、</a:t>
            </a:r>
            <a:r>
              <a:rPr lang="en-US" altLang="ja-JP" sz="2000" dirty="0">
                <a:latin typeface="メイリオ" panose="020B0604030504040204" pitchFamily="50" charset="-128"/>
                <a:ea typeface="メイリオ" panose="020B0604030504040204" pitchFamily="50" charset="-128"/>
              </a:rPr>
              <a:t>2022</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日～</a:t>
            </a:r>
            <a:r>
              <a:rPr lang="en-US" altLang="ja-JP" sz="2000" dirty="0">
                <a:latin typeface="メイリオ" panose="020B0604030504040204" pitchFamily="50" charset="-128"/>
                <a:ea typeface="メイリオ" panose="020B0604030504040204" pitchFamily="50" charset="-128"/>
              </a:rPr>
              <a:t>2022</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31</a:t>
            </a:r>
            <a:r>
              <a:rPr lang="ja-JP" altLang="en-US" sz="2000" dirty="0">
                <a:latin typeface="メイリオ" panose="020B0604030504040204" pitchFamily="50" charset="-128"/>
                <a:ea typeface="メイリオ" panose="020B0604030504040204" pitchFamily="50" charset="-128"/>
              </a:rPr>
              <a:t>日までとなります。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ご応募は、以下の</a:t>
            </a:r>
            <a:r>
              <a:rPr lang="en-US" altLang="ja-JP" sz="2000" dirty="0">
                <a:latin typeface="メイリオ" panose="020B0604030504040204" pitchFamily="50" charset="-128"/>
                <a:ea typeface="メイリオ" panose="020B0604030504040204" pitchFamily="50" charset="-128"/>
              </a:rPr>
              <a:t>URL</a:t>
            </a:r>
            <a:r>
              <a:rPr lang="ja-JP" altLang="en-US" sz="2000" dirty="0">
                <a:latin typeface="メイリオ" panose="020B0604030504040204" pitchFamily="50" charset="-128"/>
                <a:ea typeface="メイリオ" panose="020B0604030504040204" pitchFamily="50" charset="-128"/>
              </a:rPr>
              <a:t>よりアクセスしてご応募ください。</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hlinkClick r:id="rId2"/>
              </a:rPr>
              <a:t>https://fgcloud.smartapps.jp/form?id=6253c2d1d3e34c92d7e95c96</a:t>
            </a:r>
            <a:endParaRPr lang="en-US" altLang="ja-JP" sz="23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審査結果は、</a:t>
            </a:r>
            <a:r>
              <a:rPr lang="en-US" altLang="ja-JP" sz="2000" dirty="0">
                <a:latin typeface="メイリオ" panose="020B0604030504040204" pitchFamily="50" charset="-128"/>
                <a:ea typeface="メイリオ" panose="020B0604030504040204" pitchFamily="50" charset="-128"/>
              </a:rPr>
              <a:t>2022</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6</a:t>
            </a:r>
            <a:r>
              <a:rPr lang="ja-JP" altLang="en-US"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日にご応募をいただきましたすべての事業体担当者までご連絡をいたします。</a:t>
            </a:r>
          </a:p>
        </p:txBody>
      </p:sp>
      <p:sp>
        <p:nvSpPr>
          <p:cNvPr id="4" name="正方形/長方形 3">
            <a:extLst>
              <a:ext uri="{FF2B5EF4-FFF2-40B4-BE49-F238E27FC236}">
                <a16:creationId xmlns:a16="http://schemas.microsoft.com/office/drawing/2014/main" id="{636297C2-7AE6-41AB-8F64-E077A9322728}"/>
              </a:ext>
            </a:extLst>
          </p:cNvPr>
          <p:cNvSpPr/>
          <p:nvPr/>
        </p:nvSpPr>
        <p:spPr>
          <a:xfrm>
            <a:off x="957532" y="4196168"/>
            <a:ext cx="10230928" cy="25648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ECA0CC7-9749-483B-BF8A-71C5725B20C7}"/>
              </a:ext>
            </a:extLst>
          </p:cNvPr>
          <p:cNvSpPr txBox="1"/>
          <p:nvPr/>
        </p:nvSpPr>
        <p:spPr>
          <a:xfrm>
            <a:off x="1136073" y="4230268"/>
            <a:ext cx="9902647" cy="2523768"/>
          </a:xfrm>
          <a:prstGeom prst="rect">
            <a:avLst/>
          </a:prstGeom>
          <a:noFill/>
        </p:spPr>
        <p:txBody>
          <a:bodyPr wrap="none" rtlCol="0">
            <a:spAutoFit/>
          </a:bodyPr>
          <a:lstStyle/>
          <a:p>
            <a:r>
              <a:rPr lang="en-US" altLang="ja-JP" sz="1800" b="1" dirty="0">
                <a:latin typeface="メイリオ" panose="020B0604030504040204" pitchFamily="50" charset="-128"/>
                <a:ea typeface="メイリオ" panose="020B0604030504040204" pitchFamily="50" charset="-128"/>
              </a:rPr>
              <a:t>Map Generator-</a:t>
            </a:r>
            <a:r>
              <a:rPr lang="ja-JP" altLang="en-US" sz="1800" b="1" dirty="0">
                <a:latin typeface="メイリオ" panose="020B0604030504040204" pitchFamily="50" charset="-128"/>
                <a:ea typeface="メイリオ" panose="020B0604030504040204" pitchFamily="50" charset="-128"/>
              </a:rPr>
              <a:t>活用実証モデル 公募事務局</a:t>
            </a:r>
            <a:endParaRPr lang="en-US" altLang="ja-JP" sz="1800"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株式会社ビジカ　</a:t>
            </a:r>
            <a:r>
              <a:rPr lang="en-US" altLang="ja-JP" b="1" dirty="0">
                <a:latin typeface="メイリオ" panose="020B0604030504040204" pitchFamily="50" charset="-128"/>
                <a:ea typeface="メイリオ" panose="020B0604030504040204" pitchFamily="50" charset="-128"/>
              </a:rPr>
              <a:t>Web</a:t>
            </a:r>
            <a:r>
              <a:rPr lang="ja-JP" altLang="en-US" b="1" dirty="0">
                <a:latin typeface="メイリオ" panose="020B0604030504040204" pitchFamily="50" charset="-128"/>
                <a:ea typeface="メイリオ" panose="020B0604030504040204" pitchFamily="50" charset="-128"/>
              </a:rPr>
              <a:t>ソリューション事業部　樋田（ひだ）</a:t>
            </a:r>
            <a:endParaRPr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　　電話番号：</a:t>
            </a:r>
            <a:r>
              <a:rPr kumimoji="1" lang="en-US" altLang="ja-JP" b="1" dirty="0">
                <a:latin typeface="メイリオ" panose="020B0604030504040204" pitchFamily="50" charset="-128"/>
                <a:ea typeface="メイリオ" panose="020B0604030504040204" pitchFamily="50" charset="-128"/>
              </a:rPr>
              <a:t>03-5812-4361</a:t>
            </a:r>
            <a:r>
              <a:rPr kumimoji="1" lang="ja-JP" altLang="en-US" b="1" dirty="0">
                <a:latin typeface="メイリオ" panose="020B0604030504040204" pitchFamily="50" charset="-128"/>
                <a:ea typeface="メイリオ" panose="020B0604030504040204" pitchFamily="50" charset="-128"/>
              </a:rPr>
              <a:t> （平日 </a:t>
            </a:r>
            <a:r>
              <a:rPr kumimoji="1" lang="en-US" altLang="ja-JP" b="1" dirty="0">
                <a:latin typeface="メイリオ" panose="020B0604030504040204" pitchFamily="50" charset="-128"/>
                <a:ea typeface="メイリオ" panose="020B0604030504040204" pitchFamily="50" charset="-128"/>
              </a:rPr>
              <a:t>9:00</a:t>
            </a:r>
            <a:r>
              <a:rPr kumimoji="1" lang="ja-JP" altLang="en-US"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18:00</a:t>
            </a:r>
            <a:r>
              <a:rPr kumimoji="1" lang="ja-JP" altLang="en-US" b="1" dirty="0">
                <a:latin typeface="メイリオ" panose="020B0604030504040204" pitchFamily="50" charset="-128"/>
                <a:ea typeface="メイリオ" panose="020B0604030504040204" pitchFamily="50" charset="-128"/>
              </a:rPr>
              <a:t>）</a:t>
            </a:r>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新型コロナウィルスの感染予防を考慮し、交代での出社となっています。そのためお問い合わせは、なるべく以下の</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お問い合わせフォームのご利用を推奨します。</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 </a:t>
            </a:r>
            <a:r>
              <a:rPr kumimoji="1" lang="en-US" altLang="ja-JP" sz="2400" b="1" dirty="0">
                <a:latin typeface="メイリオ" panose="020B0604030504040204" pitchFamily="50" charset="-128"/>
                <a:ea typeface="メイリオ" panose="020B0604030504040204" pitchFamily="50" charset="-128"/>
                <a:hlinkClick r:id="rId3"/>
              </a:rPr>
              <a:t>https://www.busica.co.jp/form/websol.html</a:t>
            </a:r>
            <a:br>
              <a:rPr kumimoji="1" lang="en-US" altLang="ja-JP" sz="2400" b="1"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　　　</a:t>
            </a:r>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ご用件で、「位置情報ソリューション　</a:t>
            </a:r>
            <a:r>
              <a:rPr kumimoji="1" lang="en-US" altLang="ja-JP" sz="1600" b="1" dirty="0">
                <a:latin typeface="メイリオ" panose="020B0604030504040204" pitchFamily="50" charset="-128"/>
                <a:ea typeface="メイリオ" panose="020B0604030504040204" pitchFamily="50" charset="-128"/>
              </a:rPr>
              <a:t>Smart Apps Map Generator(</a:t>
            </a:r>
            <a:r>
              <a:rPr kumimoji="1" lang="ja-JP" altLang="en-US" sz="1600" b="1" dirty="0">
                <a:latin typeface="メイリオ" panose="020B0604030504040204" pitchFamily="50" charset="-128"/>
                <a:ea typeface="メイリオ" panose="020B0604030504040204" pitchFamily="50" charset="-128"/>
              </a:rPr>
              <a:t>デジタルマップ生成</a:t>
            </a:r>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を選択してください。</a:t>
            </a:r>
            <a:endParaRPr kumimoji="1" lang="ja-JP" altLang="en-US" sz="1600" b="1" dirty="0"/>
          </a:p>
        </p:txBody>
      </p:sp>
      <p:sp>
        <p:nvSpPr>
          <p:cNvPr id="6" name="スライド番号プレースホルダー 5">
            <a:extLst>
              <a:ext uri="{FF2B5EF4-FFF2-40B4-BE49-F238E27FC236}">
                <a16:creationId xmlns:a16="http://schemas.microsoft.com/office/drawing/2014/main" id="{A685272D-1F91-4FA3-997C-FF76C6C5439B}"/>
              </a:ext>
            </a:extLst>
          </p:cNvPr>
          <p:cNvSpPr>
            <a:spLocks noGrp="1"/>
          </p:cNvSpPr>
          <p:nvPr>
            <p:ph type="sldNum" sz="quarter" idx="12"/>
          </p:nvPr>
        </p:nvSpPr>
        <p:spPr/>
        <p:txBody>
          <a:bodyPr/>
          <a:lstStyle/>
          <a:p>
            <a:fld id="{15AD2BF1-A6E2-4A82-9A3C-FF8F13F2710C}" type="slidenum">
              <a:rPr lang="ja-JP" altLang="en-US" smtClean="0"/>
              <a:pPr/>
              <a:t>3</a:t>
            </a:fld>
            <a:endParaRPr lang="ja-JP" altLang="en-US" dirty="0"/>
          </a:p>
        </p:txBody>
      </p:sp>
    </p:spTree>
    <p:extLst>
      <p:ext uri="{BB962C8B-B14F-4D97-AF65-F5344CB8AC3E}">
        <p14:creationId xmlns:p14="http://schemas.microsoft.com/office/powerpoint/2010/main" val="192303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目次</a:t>
            </a:r>
            <a:endParaRPr kumimoji="1" lang="ja-JP" altLang="en-US" sz="3200" dirty="0"/>
          </a:p>
        </p:txBody>
      </p:sp>
      <p:graphicFrame>
        <p:nvGraphicFramePr>
          <p:cNvPr id="6" name="表 5">
            <a:extLst>
              <a:ext uri="{FF2B5EF4-FFF2-40B4-BE49-F238E27FC236}">
                <a16:creationId xmlns:a16="http://schemas.microsoft.com/office/drawing/2014/main" id="{16BDD30B-5143-4BF1-A43A-1B5F35529C86}"/>
              </a:ext>
            </a:extLst>
          </p:cNvPr>
          <p:cNvGraphicFramePr>
            <a:graphicFrameLocks noGrp="1"/>
          </p:cNvGraphicFramePr>
          <p:nvPr>
            <p:extLst>
              <p:ext uri="{D42A27DB-BD31-4B8C-83A1-F6EECF244321}">
                <p14:modId xmlns:p14="http://schemas.microsoft.com/office/powerpoint/2010/main" val="2027568778"/>
              </p:ext>
            </p:extLst>
          </p:nvPr>
        </p:nvGraphicFramePr>
        <p:xfrm>
          <a:off x="3499769" y="1617430"/>
          <a:ext cx="5192463" cy="2531550"/>
        </p:xfrm>
        <a:graphic>
          <a:graphicData uri="http://schemas.openxmlformats.org/drawingml/2006/table">
            <a:tbl>
              <a:tblPr firstRow="1" bandRow="1">
                <a:tableStyleId>{2D5ABB26-0587-4C30-8999-92F81FD0307C}</a:tableStyleId>
              </a:tblPr>
              <a:tblGrid>
                <a:gridCol w="721242">
                  <a:extLst>
                    <a:ext uri="{9D8B030D-6E8A-4147-A177-3AD203B41FA5}">
                      <a16:colId xmlns:a16="http://schemas.microsoft.com/office/drawing/2014/main" val="4189151633"/>
                    </a:ext>
                  </a:extLst>
                </a:gridCol>
                <a:gridCol w="4471221">
                  <a:extLst>
                    <a:ext uri="{9D8B030D-6E8A-4147-A177-3AD203B41FA5}">
                      <a16:colId xmlns:a16="http://schemas.microsoft.com/office/drawing/2014/main" val="1818421577"/>
                    </a:ext>
                  </a:extLst>
                </a:gridCol>
              </a:tblGrid>
              <a:tr h="506310">
                <a:tc>
                  <a:txBody>
                    <a:bodyPr/>
                    <a:lstStyle/>
                    <a:p>
                      <a:pPr algn="ctr"/>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1.</a:t>
                      </a:r>
                      <a:endPar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tc>
                  <a:txBody>
                    <a:bodyPr/>
                    <a:lstStyle/>
                    <a:p>
                      <a:pPr lvl="0" algn="l"/>
                      <a:r>
                        <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rPr>
                        <a:t>基本情報</a:t>
                      </a:r>
                    </a:p>
                  </a:txBody>
                  <a:tcPr anchor="ct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861460"/>
                  </a:ext>
                </a:extLst>
              </a:tr>
              <a:tr h="506310">
                <a:tc>
                  <a:txBody>
                    <a:bodyPr/>
                    <a:lstStyle/>
                    <a:p>
                      <a:pPr algn="ctr"/>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2.</a:t>
                      </a:r>
                    </a:p>
                  </a:txBody>
                  <a:tcPr anchor="ctr">
                    <a:lnL w="38100" cap="flat" cmpd="sng" algn="ctr">
                      <a:noFill/>
                      <a:prstDash val="solid"/>
                      <a:round/>
                      <a:headEnd type="none" w="med" len="med"/>
                      <a:tailEnd type="none" w="med" len="med"/>
                    </a:lnL>
                    <a:lnR>
                      <a:noFill/>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tc>
                  <a:txBody>
                    <a:bodyPr/>
                    <a:lstStyle/>
                    <a:p>
                      <a:pPr lvl="0" algn="l"/>
                      <a:r>
                        <a:rPr kumimoji="1" lang="ja-JP" altLang="en-US" sz="1800" b="1" i="0">
                          <a:solidFill>
                            <a:schemeClr val="tx1">
                              <a:lumMod val="75000"/>
                              <a:lumOff val="25000"/>
                            </a:schemeClr>
                          </a:solidFill>
                          <a:latin typeface="Meiryo" panose="020B0604030504040204" pitchFamily="34" charset="-128"/>
                          <a:ea typeface="Meiryo" panose="020B0604030504040204" pitchFamily="34" charset="-128"/>
                        </a:rPr>
                        <a:t>応募理由</a:t>
                      </a:r>
                      <a:endPar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a:noFill/>
                    </a:lnL>
                    <a:lnR w="38100" cap="flat" cmpd="sng" algn="ctr">
                      <a:noFill/>
                      <a:prstDash val="solid"/>
                      <a:round/>
                      <a:headEnd type="none" w="med" len="med"/>
                      <a:tailEnd type="none" w="med" len="med"/>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8360224"/>
                  </a:ext>
                </a:extLst>
              </a:tr>
              <a:tr h="506310">
                <a:tc>
                  <a:txBody>
                    <a:bodyPr/>
                    <a:lstStyle/>
                    <a:p>
                      <a:pPr algn="ctr"/>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3.</a:t>
                      </a:r>
                    </a:p>
                  </a:txBody>
                  <a:tcPr anchor="ctr">
                    <a:lnL w="38100" cap="flat" cmpd="sng" algn="ctr">
                      <a:noFill/>
                      <a:prstDash val="solid"/>
                      <a:round/>
                      <a:headEnd type="none" w="med" len="med"/>
                      <a:tailEnd type="none" w="med" len="med"/>
                    </a:lnL>
                    <a:lnR>
                      <a:noFill/>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tc>
                  <a:txBody>
                    <a:bodyPr/>
                    <a:lstStyle/>
                    <a:p>
                      <a:pPr lvl="0" algn="l"/>
                      <a:r>
                        <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rPr>
                        <a:t>デジタルマップ利用種別等</a:t>
                      </a:r>
                    </a:p>
                  </a:txBody>
                  <a:tcPr anchor="ctr">
                    <a:lnL>
                      <a:noFill/>
                    </a:lnL>
                    <a:lnR w="38100" cap="flat" cmpd="sng" algn="ctr">
                      <a:noFill/>
                      <a:prstDash val="solid"/>
                      <a:round/>
                      <a:headEnd type="none" w="med" len="med"/>
                      <a:tailEnd type="none" w="med" len="med"/>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188187"/>
                  </a:ext>
                </a:extLst>
              </a:tr>
              <a:tr h="506310">
                <a:tc>
                  <a:txBody>
                    <a:bodyPr/>
                    <a:lstStyle/>
                    <a:p>
                      <a:pPr algn="ctr"/>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4.</a:t>
                      </a:r>
                      <a:endPar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38100" cap="flat" cmpd="sng" algn="ctr">
                      <a:noFill/>
                      <a:prstDash val="solid"/>
                      <a:round/>
                      <a:headEnd type="none" w="med" len="med"/>
                      <a:tailEnd type="none" w="med" len="med"/>
                    </a:lnL>
                    <a:lnR>
                      <a:noFill/>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tc>
                  <a:txBody>
                    <a:bodyPr/>
                    <a:lstStyle/>
                    <a:p>
                      <a:pPr lvl="0" algn="l"/>
                      <a:r>
                        <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rPr>
                        <a:t>体制等</a:t>
                      </a:r>
                    </a:p>
                  </a:txBody>
                  <a:tcPr anchor="ctr">
                    <a:lnL>
                      <a:noFill/>
                    </a:lnL>
                    <a:lnR w="38100" cap="flat" cmpd="sng" algn="ctr">
                      <a:noFill/>
                      <a:prstDash val="solid"/>
                      <a:round/>
                      <a:headEnd type="none" w="med" len="med"/>
                      <a:tailEnd type="none" w="med" len="med"/>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469331"/>
                  </a:ext>
                </a:extLst>
              </a:tr>
              <a:tr h="506310">
                <a:tc>
                  <a:txBody>
                    <a:bodyPr/>
                    <a:lstStyle/>
                    <a:p>
                      <a:pPr algn="ctr"/>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5.</a:t>
                      </a:r>
                      <a:endPar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38100" cap="flat" cmpd="sng" algn="ctr">
                      <a:noFill/>
                      <a:prstDash val="solid"/>
                      <a:round/>
                      <a:headEnd type="none" w="med" len="med"/>
                      <a:tailEnd type="none" w="med" len="med"/>
                    </a:lnL>
                    <a:lnR>
                      <a:noFill/>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tc>
                  <a:txBody>
                    <a:bodyPr/>
                    <a:lstStyle/>
                    <a:p>
                      <a:pPr lvl="0" algn="l"/>
                      <a:r>
                        <a:rPr kumimoji="1" lang="en-US" altLang="ja-JP" sz="1800" b="1" i="0" dirty="0">
                          <a:solidFill>
                            <a:schemeClr val="tx1">
                              <a:lumMod val="75000"/>
                              <a:lumOff val="25000"/>
                            </a:schemeClr>
                          </a:solidFill>
                          <a:latin typeface="Meiryo" panose="020B0604030504040204" pitchFamily="34" charset="-128"/>
                          <a:ea typeface="Meiryo" panose="020B0604030504040204" pitchFamily="34" charset="-128"/>
                        </a:rPr>
                        <a:t>Map Generator</a:t>
                      </a:r>
                      <a:r>
                        <a:rPr kumimoji="1" lang="ja-JP" altLang="en-US" sz="1800" b="1" i="0" dirty="0">
                          <a:solidFill>
                            <a:schemeClr val="tx1">
                              <a:lumMod val="75000"/>
                              <a:lumOff val="25000"/>
                            </a:schemeClr>
                          </a:solidFill>
                          <a:latin typeface="Meiryo" panose="020B0604030504040204" pitchFamily="34" charset="-128"/>
                          <a:ea typeface="Meiryo" panose="020B0604030504040204" pitchFamily="34" charset="-128"/>
                        </a:rPr>
                        <a:t>の活用方法について</a:t>
                      </a:r>
                    </a:p>
                  </a:txBody>
                  <a:tcPr anchor="ctr">
                    <a:lnL>
                      <a:noFill/>
                    </a:lnL>
                    <a:lnR w="38100" cap="flat" cmpd="sng" algn="ctr">
                      <a:noFill/>
                      <a:prstDash val="solid"/>
                      <a:round/>
                      <a:headEnd type="none" w="med" len="med"/>
                      <a:tailEnd type="none" w="med" len="med"/>
                    </a:lnR>
                    <a:lnT w="12700" cap="flat" cmpd="sng" algn="ctr">
                      <a:solidFill>
                        <a:srgbClr val="D0CECE"/>
                      </a:solidFill>
                      <a:prstDash val="sysDash"/>
                      <a:round/>
                      <a:headEnd type="none" w="med" len="med"/>
                      <a:tailEnd type="none" w="med" len="med"/>
                    </a:lnT>
                    <a:lnB w="12700" cap="flat" cmpd="sng" algn="ctr">
                      <a:solidFill>
                        <a:srgbClr val="D0CECE"/>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216199"/>
                  </a:ext>
                </a:extLst>
              </a:tr>
            </a:tbl>
          </a:graphicData>
        </a:graphic>
      </p:graphicFrame>
      <p:sp>
        <p:nvSpPr>
          <p:cNvPr id="7" name="スライド番号プレースホルダー 6">
            <a:extLst>
              <a:ext uri="{FF2B5EF4-FFF2-40B4-BE49-F238E27FC236}">
                <a16:creationId xmlns:a16="http://schemas.microsoft.com/office/drawing/2014/main" id="{8542F8E3-AE5B-49BE-A72A-61C27752A3AF}"/>
              </a:ext>
            </a:extLst>
          </p:cNvPr>
          <p:cNvSpPr>
            <a:spLocks noGrp="1"/>
          </p:cNvSpPr>
          <p:nvPr>
            <p:ph type="sldNum" sz="quarter" idx="12"/>
          </p:nvPr>
        </p:nvSpPr>
        <p:spPr/>
        <p:txBody>
          <a:bodyPr/>
          <a:lstStyle/>
          <a:p>
            <a:fld id="{15AD2BF1-A6E2-4A82-9A3C-FF8F13F2710C}" type="slidenum">
              <a:rPr lang="ja-JP" altLang="en-US" smtClean="0"/>
              <a:pPr/>
              <a:t>4</a:t>
            </a:fld>
            <a:endParaRPr lang="ja-JP" altLang="en-US" dirty="0"/>
          </a:p>
        </p:txBody>
      </p:sp>
      <p:sp>
        <p:nvSpPr>
          <p:cNvPr id="8" name="テキスト ボックス 7">
            <a:extLst>
              <a:ext uri="{FF2B5EF4-FFF2-40B4-BE49-F238E27FC236}">
                <a16:creationId xmlns:a16="http://schemas.microsoft.com/office/drawing/2014/main" id="{11923297-9B5F-4B74-8690-9D21CBA7EF62}"/>
              </a:ext>
            </a:extLst>
          </p:cNvPr>
          <p:cNvSpPr txBox="1"/>
          <p:nvPr/>
        </p:nvSpPr>
        <p:spPr>
          <a:xfrm>
            <a:off x="2401454" y="4257964"/>
            <a:ext cx="7776488" cy="584775"/>
          </a:xfrm>
          <a:prstGeom prst="rect">
            <a:avLst/>
          </a:prstGeom>
          <a:noFill/>
        </p:spPr>
        <p:txBody>
          <a:bodyPr wrap="none" rtlCol="0">
            <a:spAutoFit/>
          </a:bodyPr>
          <a:lstStyle/>
          <a:p>
            <a:r>
              <a:rPr kumimoji="1" lang="en-US" altLang="ja-JP" sz="1600" b="1" dirty="0">
                <a:solidFill>
                  <a:srgbClr val="FF0000"/>
                </a:solidFill>
                <a:latin typeface="メイリオ" panose="020B0604030504040204" pitchFamily="50" charset="-128"/>
                <a:ea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rPr>
              <a:t>本応募用紙に適宜行またはページを追加していただいても差し支えありません。</a:t>
            </a:r>
          </a:p>
          <a:p>
            <a:r>
              <a:rPr kumimoji="1" lang="en-US" altLang="ja-JP" sz="1600" b="1" dirty="0">
                <a:solidFill>
                  <a:srgbClr val="FF0000"/>
                </a:solidFill>
                <a:latin typeface="メイリオ" panose="020B0604030504040204" pitchFamily="50" charset="-128"/>
                <a:ea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rPr>
              <a:t>追加で資料が有る場合は、応募フォームに添付が可能です。</a:t>
            </a:r>
          </a:p>
        </p:txBody>
      </p:sp>
    </p:spTree>
    <p:extLst>
      <p:ext uri="{BB962C8B-B14F-4D97-AF65-F5344CB8AC3E}">
        <p14:creationId xmlns:p14="http://schemas.microsoft.com/office/powerpoint/2010/main" val="245664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１</a:t>
            </a:r>
            <a:r>
              <a:rPr lang="en-US" altLang="ja-JP" sz="3200" b="1" dirty="0">
                <a:solidFill>
                  <a:srgbClr val="004986"/>
                </a:solidFill>
                <a:latin typeface="メイリオ" panose="020B0604030504040204" pitchFamily="50" charset="-128"/>
                <a:ea typeface="メイリオ" panose="020B0604030504040204" pitchFamily="50" charset="-128"/>
              </a:rPr>
              <a:t>.</a:t>
            </a:r>
            <a:r>
              <a:rPr lang="ja-JP" altLang="en-US" sz="3200" b="1" dirty="0">
                <a:solidFill>
                  <a:srgbClr val="004986"/>
                </a:solidFill>
                <a:latin typeface="メイリオ" panose="020B0604030504040204" pitchFamily="50" charset="-128"/>
                <a:ea typeface="メイリオ" panose="020B0604030504040204" pitchFamily="50" charset="-128"/>
              </a:rPr>
              <a:t>基本情報</a:t>
            </a:r>
            <a:endParaRPr kumimoji="1" lang="ja-JP" altLang="en-US" sz="3200" dirty="0"/>
          </a:p>
        </p:txBody>
      </p:sp>
      <p:graphicFrame>
        <p:nvGraphicFramePr>
          <p:cNvPr id="4" name="コンテンツ プレースホルダー 4">
            <a:extLst>
              <a:ext uri="{FF2B5EF4-FFF2-40B4-BE49-F238E27FC236}">
                <a16:creationId xmlns:a16="http://schemas.microsoft.com/office/drawing/2014/main" id="{D868A270-C59F-4FEC-9F8F-A5666A579100}"/>
              </a:ext>
            </a:extLst>
          </p:cNvPr>
          <p:cNvGraphicFramePr>
            <a:graphicFrameLocks/>
          </p:cNvGraphicFramePr>
          <p:nvPr>
            <p:extLst>
              <p:ext uri="{D42A27DB-BD31-4B8C-83A1-F6EECF244321}">
                <p14:modId xmlns:p14="http://schemas.microsoft.com/office/powerpoint/2010/main" val="2568355189"/>
              </p:ext>
            </p:extLst>
          </p:nvPr>
        </p:nvGraphicFramePr>
        <p:xfrm>
          <a:off x="452419" y="1616801"/>
          <a:ext cx="11287162" cy="4870820"/>
        </p:xfrm>
        <a:graphic>
          <a:graphicData uri="http://schemas.openxmlformats.org/drawingml/2006/table">
            <a:tbl>
              <a:tblPr>
                <a:tableStyleId>{2D5ABB26-0587-4C30-8999-92F81FD0307C}</a:tableStyleId>
              </a:tblPr>
              <a:tblGrid>
                <a:gridCol w="2082622">
                  <a:extLst>
                    <a:ext uri="{9D8B030D-6E8A-4147-A177-3AD203B41FA5}">
                      <a16:colId xmlns:a16="http://schemas.microsoft.com/office/drawing/2014/main" val="1227618080"/>
                    </a:ext>
                  </a:extLst>
                </a:gridCol>
                <a:gridCol w="2082622">
                  <a:extLst>
                    <a:ext uri="{9D8B030D-6E8A-4147-A177-3AD203B41FA5}">
                      <a16:colId xmlns:a16="http://schemas.microsoft.com/office/drawing/2014/main" val="2123057300"/>
                    </a:ext>
                  </a:extLst>
                </a:gridCol>
                <a:gridCol w="7121918">
                  <a:extLst>
                    <a:ext uri="{9D8B030D-6E8A-4147-A177-3AD203B41FA5}">
                      <a16:colId xmlns:a16="http://schemas.microsoft.com/office/drawing/2014/main" val="3581049218"/>
                    </a:ext>
                  </a:extLst>
                </a:gridCol>
              </a:tblGrid>
              <a:tr h="519484">
                <a:tc gridSpan="2">
                  <a:txBody>
                    <a:bodyPr/>
                    <a:lstStyle/>
                    <a:p>
                      <a:pPr algn="ctr" fontAlgn="ctr"/>
                      <a:r>
                        <a:rPr lang="ja-JP" altLang="en-US" sz="1400" b="1" i="0" u="none" strike="noStrike" dirty="0">
                          <a:solidFill>
                            <a:schemeClr val="bg1"/>
                          </a:solidFill>
                          <a:effectLst/>
                          <a:latin typeface="Meiryo" panose="020B0604030504040204" pitchFamily="34" charset="-128"/>
                          <a:ea typeface="Meiryo" panose="020B0604030504040204" pitchFamily="34" charset="-128"/>
                        </a:rPr>
                        <a:t>項　目</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hMerge="1">
                  <a:txBody>
                    <a:bodyPr/>
                    <a:lstStyle/>
                    <a:p>
                      <a:endParaRPr kumimoji="1" lang="ja-JP" altLang="en-US"/>
                    </a:p>
                  </a:txBody>
                  <a:tcPr/>
                </a:tc>
                <a:tc>
                  <a:txBody>
                    <a:bodyPr/>
                    <a:lstStyle/>
                    <a:p>
                      <a:pPr algn="ctr" fontAlgn="ctr"/>
                      <a:r>
                        <a:rPr lang="ja-JP" altLang="en-US" sz="1400" b="1" i="0" u="none" strike="noStrike" dirty="0">
                          <a:solidFill>
                            <a:schemeClr val="bg1"/>
                          </a:solidFill>
                          <a:effectLst/>
                          <a:latin typeface="Meiryo" panose="020B0604030504040204" pitchFamily="34" charset="-128"/>
                          <a:ea typeface="Meiryo" panose="020B0604030504040204" pitchFamily="34" charset="-128"/>
                        </a:rPr>
                        <a:t>ご記入欄</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2445779358"/>
                  </a:ext>
                </a:extLst>
              </a:tr>
              <a:tr h="543917">
                <a:tc gridSpan="2">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会社名または団体名</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　</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511636"/>
                  </a:ext>
                </a:extLst>
              </a:tr>
              <a:tr h="543917">
                <a:tc gridSpan="2">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オフィシャルサイト</a:t>
                      </a:r>
                      <a:r>
                        <a:rPr lang="en-US" altLang="ja-JP" sz="1400" b="1" i="0" u="none" strike="noStrike" dirty="0">
                          <a:solidFill>
                            <a:srgbClr val="333333"/>
                          </a:solidFill>
                          <a:effectLst/>
                          <a:latin typeface="Meiryo" panose="020B0604030504040204" pitchFamily="34" charset="-128"/>
                          <a:ea typeface="Meiryo" panose="020B0604030504040204" pitchFamily="34" charset="-128"/>
                        </a:rPr>
                        <a:t>(URL</a:t>
                      </a:r>
                      <a:r>
                        <a:rPr lang="ja-JP" altLang="en-US" sz="1400" b="1" i="0" u="none" strike="noStrike" dirty="0">
                          <a:solidFill>
                            <a:srgbClr val="333333"/>
                          </a:solidFill>
                          <a:effectLst/>
                          <a:latin typeface="Meiryo" panose="020B0604030504040204" pitchFamily="34" charset="-128"/>
                          <a:ea typeface="Meiryo" panose="020B0604030504040204" pitchFamily="34" charset="-128"/>
                        </a:rPr>
                        <a:t>添付</a:t>
                      </a:r>
                      <a:r>
                        <a:rPr lang="en-US" altLang="ja-JP" sz="1400" b="1" i="0" u="none" strike="noStrike" dirty="0">
                          <a:solidFill>
                            <a:srgbClr val="333333"/>
                          </a:solidFill>
                          <a:effectLst/>
                          <a:latin typeface="Meiryo" panose="020B0604030504040204" pitchFamily="34" charset="-128"/>
                          <a:ea typeface="Meiryo" panose="020B0604030504040204" pitchFamily="34" charset="-128"/>
                        </a:rPr>
                        <a:t>)</a:t>
                      </a: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114773"/>
                  </a:ext>
                </a:extLst>
              </a:tr>
              <a:tr h="543917">
                <a:tc gridSpan="2">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事業体種別</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 公共機関　　　　　☐ 法人　　　　　☐ その他</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451521"/>
                  </a:ext>
                </a:extLst>
              </a:tr>
              <a:tr h="543917">
                <a:tc rowSpan="2">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責任者</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所属部署</a:t>
                      </a:r>
                      <a:r>
                        <a:rPr lang="en-US" altLang="ja-JP" sz="1400" b="1" i="0" u="none" strike="noStrike" dirty="0">
                          <a:solidFill>
                            <a:srgbClr val="333333"/>
                          </a:solidFill>
                          <a:effectLst/>
                          <a:latin typeface="Meiryo" panose="020B0604030504040204" pitchFamily="34" charset="-128"/>
                          <a:ea typeface="Meiryo" panose="020B0604030504040204" pitchFamily="34" charset="-128"/>
                        </a:rPr>
                        <a:t>/</a:t>
                      </a:r>
                      <a:r>
                        <a:rPr lang="ja-JP" altLang="en-US" sz="1400" b="1" i="0" u="none" strike="noStrike" dirty="0">
                          <a:solidFill>
                            <a:srgbClr val="333333"/>
                          </a:solidFill>
                          <a:effectLst/>
                          <a:latin typeface="Meiryo" panose="020B0604030504040204" pitchFamily="34" charset="-128"/>
                          <a:ea typeface="Meiryo" panose="020B0604030504040204" pitchFamily="34" charset="-128"/>
                        </a:rPr>
                        <a:t>チーム名</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210648"/>
                  </a:ext>
                </a:extLst>
              </a:tr>
              <a:tr h="543917">
                <a:tc vMerge="1">
                  <a:txBody>
                    <a:bodyPr/>
                    <a:lstStyle/>
                    <a:p>
                      <a:endParaRPr kumimoji="1" lang="ja-JP" altLang="en-US"/>
                    </a:p>
                  </a:txBody>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お名前</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　</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072360"/>
                  </a:ext>
                </a:extLst>
              </a:tr>
              <a:tr h="543917">
                <a:tc rowSpan="3">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連絡先</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ご担当者（お名前）</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866580"/>
                  </a:ext>
                </a:extLst>
              </a:tr>
              <a:tr h="543917">
                <a:tc vMerge="1">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連絡先</a:t>
                      </a:r>
                    </a:p>
                  </a:txBody>
                  <a:tcPr marL="8159" marR="8159" marT="8159" marB="0" anchor="ctr">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メールアドレス</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345409"/>
                  </a:ext>
                </a:extLst>
              </a:tr>
              <a:tr h="543917">
                <a:tc vMerge="1">
                  <a:txBody>
                    <a:bodyPr/>
                    <a:lstStyle/>
                    <a:p>
                      <a:endParaRPr kumimoji="1" lang="ja-JP" altLang="en-US"/>
                    </a:p>
                  </a:txBody>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電話番号</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400" b="1" i="0" u="none" strike="noStrike" dirty="0">
                        <a:solidFill>
                          <a:srgbClr val="333333"/>
                        </a:solidFill>
                        <a:effectLst/>
                        <a:latin typeface="Meiryo" panose="020B0604030504040204" pitchFamily="34" charset="-128"/>
                        <a:ea typeface="Meiryo" panose="020B0604030504040204" pitchFamily="34" charset="-128"/>
                      </a:endParaRP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508975"/>
                  </a:ext>
                </a:extLst>
              </a:tr>
            </a:tbl>
          </a:graphicData>
        </a:graphic>
      </p:graphicFrame>
      <p:sp>
        <p:nvSpPr>
          <p:cNvPr id="3" name="スライド番号プレースホルダー 2">
            <a:extLst>
              <a:ext uri="{FF2B5EF4-FFF2-40B4-BE49-F238E27FC236}">
                <a16:creationId xmlns:a16="http://schemas.microsoft.com/office/drawing/2014/main" id="{13649715-D12D-456B-AB04-4DBE729D8EB6}"/>
              </a:ext>
            </a:extLst>
          </p:cNvPr>
          <p:cNvSpPr>
            <a:spLocks noGrp="1"/>
          </p:cNvSpPr>
          <p:nvPr>
            <p:ph type="sldNum" sz="quarter" idx="12"/>
          </p:nvPr>
        </p:nvSpPr>
        <p:spPr/>
        <p:txBody>
          <a:bodyPr/>
          <a:lstStyle/>
          <a:p>
            <a:fld id="{15AD2BF1-A6E2-4A82-9A3C-FF8F13F2710C}" type="slidenum">
              <a:rPr lang="ja-JP" altLang="en-US" smtClean="0"/>
              <a:pPr/>
              <a:t>5</a:t>
            </a:fld>
            <a:endParaRPr lang="ja-JP" altLang="en-US" dirty="0"/>
          </a:p>
        </p:txBody>
      </p:sp>
    </p:spTree>
    <p:extLst>
      <p:ext uri="{BB962C8B-B14F-4D97-AF65-F5344CB8AC3E}">
        <p14:creationId xmlns:p14="http://schemas.microsoft.com/office/powerpoint/2010/main" val="331977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１</a:t>
            </a:r>
            <a:r>
              <a:rPr lang="en-US" altLang="ja-JP" sz="3200" b="1" dirty="0">
                <a:solidFill>
                  <a:srgbClr val="004986"/>
                </a:solidFill>
                <a:latin typeface="メイリオ" panose="020B0604030504040204" pitchFamily="50" charset="-128"/>
                <a:ea typeface="メイリオ" panose="020B0604030504040204" pitchFamily="50" charset="-128"/>
              </a:rPr>
              <a:t>.</a:t>
            </a:r>
            <a:r>
              <a:rPr lang="ja-JP" altLang="en-US" sz="3200" b="1" dirty="0">
                <a:solidFill>
                  <a:srgbClr val="004986"/>
                </a:solidFill>
                <a:latin typeface="メイリオ" panose="020B0604030504040204" pitchFamily="50" charset="-128"/>
                <a:ea typeface="メイリオ" panose="020B0604030504040204" pitchFamily="50" charset="-128"/>
              </a:rPr>
              <a:t>基本情報</a:t>
            </a:r>
            <a:endParaRPr kumimoji="1" lang="ja-JP" altLang="en-US" sz="3200" dirty="0"/>
          </a:p>
        </p:txBody>
      </p:sp>
      <p:sp>
        <p:nvSpPr>
          <p:cNvPr id="5" name="正方形/長方形 4">
            <a:extLst>
              <a:ext uri="{FF2B5EF4-FFF2-40B4-BE49-F238E27FC236}">
                <a16:creationId xmlns:a16="http://schemas.microsoft.com/office/drawing/2014/main" id="{668F231D-4739-49F9-82FC-6DD2E57D8CF6}"/>
              </a:ext>
            </a:extLst>
          </p:cNvPr>
          <p:cNvSpPr/>
          <p:nvPr/>
        </p:nvSpPr>
        <p:spPr>
          <a:xfrm>
            <a:off x="3433595" y="1027906"/>
            <a:ext cx="6580956" cy="307777"/>
          </a:xfrm>
          <a:prstGeom prst="rect">
            <a:avLst/>
          </a:prstGeom>
        </p:spPr>
        <p:txBody>
          <a:bodyPr wrap="square">
            <a:spAutoFit/>
          </a:bodyPr>
          <a:lstStyle/>
          <a:p>
            <a:pPr marL="17198"/>
            <a:r>
              <a:rPr lang="ja-JP" altLang="en-US" sz="1400" b="1" dirty="0">
                <a:solidFill>
                  <a:srgbClr val="999999"/>
                </a:solidFill>
                <a:latin typeface="Meiryo" panose="020B0604030504040204" pitchFamily="34" charset="-128"/>
                <a:ea typeface="Meiryo" panose="020B0604030504040204" pitchFamily="34" charset="-128"/>
              </a:rPr>
              <a:t>・・・その他追記をしたい基本情報があれば、ご記載ください</a:t>
            </a:r>
            <a:endParaRPr lang="en-US" altLang="ja-JP" sz="1400" b="1" dirty="0">
              <a:solidFill>
                <a:srgbClr val="999999"/>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76983144-3FC5-401E-A7C9-8929FAEB9531}"/>
              </a:ext>
            </a:extLst>
          </p:cNvPr>
          <p:cNvSpPr txBox="1"/>
          <p:nvPr/>
        </p:nvSpPr>
        <p:spPr>
          <a:xfrm>
            <a:off x="557644" y="1477816"/>
            <a:ext cx="11076711" cy="5172366"/>
          </a:xfrm>
          <a:prstGeom prst="rect">
            <a:avLst/>
          </a:prstGeom>
          <a:noFill/>
          <a:ln>
            <a:solidFill>
              <a:schemeClr val="bg1">
                <a:lumMod val="75000"/>
              </a:schemeClr>
            </a:solidFill>
          </a:ln>
        </p:spPr>
        <p:txBody>
          <a:bodyPr wrap="square" rtlCol="0">
            <a:no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7A86461E-7B39-4AE8-90F0-FB6353D98636}"/>
              </a:ext>
            </a:extLst>
          </p:cNvPr>
          <p:cNvSpPr>
            <a:spLocks noGrp="1"/>
          </p:cNvSpPr>
          <p:nvPr>
            <p:ph type="sldNum" sz="quarter" idx="12"/>
          </p:nvPr>
        </p:nvSpPr>
        <p:spPr/>
        <p:txBody>
          <a:bodyPr/>
          <a:lstStyle/>
          <a:p>
            <a:fld id="{15AD2BF1-A6E2-4A82-9A3C-FF8F13F2710C}" type="slidenum">
              <a:rPr lang="ja-JP" altLang="en-US" smtClean="0"/>
              <a:pPr/>
              <a:t>6</a:t>
            </a:fld>
            <a:endParaRPr lang="ja-JP" altLang="en-US" dirty="0"/>
          </a:p>
        </p:txBody>
      </p:sp>
    </p:spTree>
    <p:extLst>
      <p:ext uri="{BB962C8B-B14F-4D97-AF65-F5344CB8AC3E}">
        <p14:creationId xmlns:p14="http://schemas.microsoft.com/office/powerpoint/2010/main" val="416428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２</a:t>
            </a:r>
            <a:r>
              <a:rPr lang="en-US" altLang="ja-JP" sz="3200" b="1" dirty="0">
                <a:solidFill>
                  <a:srgbClr val="004986"/>
                </a:solidFill>
                <a:latin typeface="メイリオ" panose="020B0604030504040204" pitchFamily="50" charset="-128"/>
                <a:ea typeface="メイリオ" panose="020B0604030504040204" pitchFamily="50" charset="-128"/>
              </a:rPr>
              <a:t>.</a:t>
            </a:r>
            <a:r>
              <a:rPr lang="ja-JP" altLang="en-US" sz="3200" b="1" dirty="0">
                <a:solidFill>
                  <a:srgbClr val="004986"/>
                </a:solidFill>
                <a:latin typeface="メイリオ" panose="020B0604030504040204" pitchFamily="50" charset="-128"/>
                <a:ea typeface="メイリオ" panose="020B0604030504040204" pitchFamily="50" charset="-128"/>
              </a:rPr>
              <a:t>応募動機</a:t>
            </a:r>
            <a:endParaRPr kumimoji="1" lang="ja-JP" altLang="en-US" sz="3200" dirty="0"/>
          </a:p>
        </p:txBody>
      </p:sp>
      <p:sp>
        <p:nvSpPr>
          <p:cNvPr id="6" name="テキスト ボックス 5">
            <a:extLst>
              <a:ext uri="{FF2B5EF4-FFF2-40B4-BE49-F238E27FC236}">
                <a16:creationId xmlns:a16="http://schemas.microsoft.com/office/drawing/2014/main" id="{F79D1780-88B3-430C-A47A-6A9CAC629C48}"/>
              </a:ext>
            </a:extLst>
          </p:cNvPr>
          <p:cNvSpPr txBox="1"/>
          <p:nvPr/>
        </p:nvSpPr>
        <p:spPr>
          <a:xfrm>
            <a:off x="557644" y="1477816"/>
            <a:ext cx="11076711" cy="5172366"/>
          </a:xfrm>
          <a:prstGeom prst="rect">
            <a:avLst/>
          </a:prstGeom>
          <a:noFill/>
          <a:ln>
            <a:solidFill>
              <a:schemeClr val="bg1">
                <a:lumMod val="75000"/>
              </a:schemeClr>
            </a:solidFill>
          </a:ln>
        </p:spPr>
        <p:txBody>
          <a:bodyPr wrap="square" rtlCol="0">
            <a:no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5739914-A552-4AAD-8F85-C5B40BBD3862}"/>
              </a:ext>
            </a:extLst>
          </p:cNvPr>
          <p:cNvSpPr>
            <a:spLocks noGrp="1"/>
          </p:cNvSpPr>
          <p:nvPr>
            <p:ph type="sldNum" sz="quarter" idx="12"/>
          </p:nvPr>
        </p:nvSpPr>
        <p:spPr/>
        <p:txBody>
          <a:bodyPr/>
          <a:lstStyle/>
          <a:p>
            <a:fld id="{15AD2BF1-A6E2-4A82-9A3C-FF8F13F2710C}" type="slidenum">
              <a:rPr lang="ja-JP" altLang="en-US" smtClean="0"/>
              <a:pPr/>
              <a:t>7</a:t>
            </a:fld>
            <a:endParaRPr lang="ja-JP" altLang="en-US" dirty="0"/>
          </a:p>
        </p:txBody>
      </p:sp>
      <p:sp>
        <p:nvSpPr>
          <p:cNvPr id="7" name="正方形/長方形 6">
            <a:extLst>
              <a:ext uri="{FF2B5EF4-FFF2-40B4-BE49-F238E27FC236}">
                <a16:creationId xmlns:a16="http://schemas.microsoft.com/office/drawing/2014/main" id="{AA08B207-5D62-412B-9D3B-19D48B2A5618}"/>
              </a:ext>
            </a:extLst>
          </p:cNvPr>
          <p:cNvSpPr/>
          <p:nvPr/>
        </p:nvSpPr>
        <p:spPr>
          <a:xfrm>
            <a:off x="3325069" y="1027906"/>
            <a:ext cx="8758403" cy="307777"/>
          </a:xfrm>
          <a:prstGeom prst="rect">
            <a:avLst/>
          </a:prstGeom>
        </p:spPr>
        <p:txBody>
          <a:bodyPr wrap="square">
            <a:spAutoFit/>
          </a:bodyPr>
          <a:lstStyle/>
          <a:p>
            <a:pPr marL="17198"/>
            <a:r>
              <a:rPr lang="ja-JP" altLang="en-US" sz="1400" b="1" dirty="0">
                <a:solidFill>
                  <a:srgbClr val="999999"/>
                </a:solidFill>
                <a:latin typeface="Meiryo" panose="020B0604030504040204" pitchFamily="34" charset="-128"/>
                <a:ea typeface="Meiryo" panose="020B0604030504040204" pitchFamily="34" charset="-128"/>
              </a:rPr>
              <a:t>・・・ご応募の動機についてご記載ください。</a:t>
            </a:r>
            <a:endParaRPr lang="en-US" altLang="ja-JP" sz="1400" b="1" dirty="0">
              <a:solidFill>
                <a:srgbClr val="999999"/>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7013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３</a:t>
            </a:r>
            <a:r>
              <a:rPr lang="en-US" altLang="ja-JP" sz="3200" b="1" dirty="0">
                <a:solidFill>
                  <a:srgbClr val="004986"/>
                </a:solidFill>
                <a:latin typeface="メイリオ" panose="020B0604030504040204" pitchFamily="50" charset="-128"/>
                <a:ea typeface="メイリオ" panose="020B0604030504040204" pitchFamily="50" charset="-128"/>
              </a:rPr>
              <a:t>.</a:t>
            </a:r>
            <a:r>
              <a:rPr lang="ja-JP" altLang="en-US" sz="3200" b="1" dirty="0">
                <a:solidFill>
                  <a:srgbClr val="004986"/>
                </a:solidFill>
                <a:latin typeface="メイリオ" panose="020B0604030504040204" pitchFamily="50" charset="-128"/>
                <a:ea typeface="メイリオ" panose="020B0604030504040204" pitchFamily="50" charset="-128"/>
              </a:rPr>
              <a:t>デジタルマップ利用種別等</a:t>
            </a:r>
            <a:endParaRPr kumimoji="1" lang="ja-JP" altLang="en-US" sz="3200" dirty="0"/>
          </a:p>
        </p:txBody>
      </p:sp>
      <p:graphicFrame>
        <p:nvGraphicFramePr>
          <p:cNvPr id="4" name="コンテンツ プレースホルダー 4">
            <a:extLst>
              <a:ext uri="{FF2B5EF4-FFF2-40B4-BE49-F238E27FC236}">
                <a16:creationId xmlns:a16="http://schemas.microsoft.com/office/drawing/2014/main" id="{9EADDD1D-0067-45B6-9193-8D1D66ACAEDF}"/>
              </a:ext>
            </a:extLst>
          </p:cNvPr>
          <p:cNvGraphicFramePr>
            <a:graphicFrameLocks/>
          </p:cNvGraphicFramePr>
          <p:nvPr>
            <p:extLst>
              <p:ext uri="{D42A27DB-BD31-4B8C-83A1-F6EECF244321}">
                <p14:modId xmlns:p14="http://schemas.microsoft.com/office/powerpoint/2010/main" val="2350045865"/>
              </p:ext>
            </p:extLst>
          </p:nvPr>
        </p:nvGraphicFramePr>
        <p:xfrm>
          <a:off x="452419" y="1746111"/>
          <a:ext cx="11287162" cy="1607318"/>
        </p:xfrm>
        <a:graphic>
          <a:graphicData uri="http://schemas.openxmlformats.org/drawingml/2006/table">
            <a:tbl>
              <a:tblPr>
                <a:tableStyleId>{2D5ABB26-0587-4C30-8999-92F81FD0307C}</a:tableStyleId>
              </a:tblPr>
              <a:tblGrid>
                <a:gridCol w="4165244">
                  <a:extLst>
                    <a:ext uri="{9D8B030D-6E8A-4147-A177-3AD203B41FA5}">
                      <a16:colId xmlns:a16="http://schemas.microsoft.com/office/drawing/2014/main" val="1227618080"/>
                    </a:ext>
                  </a:extLst>
                </a:gridCol>
                <a:gridCol w="7121918">
                  <a:extLst>
                    <a:ext uri="{9D8B030D-6E8A-4147-A177-3AD203B41FA5}">
                      <a16:colId xmlns:a16="http://schemas.microsoft.com/office/drawing/2014/main" val="3581049218"/>
                    </a:ext>
                  </a:extLst>
                </a:gridCol>
              </a:tblGrid>
              <a:tr h="519484">
                <a:tc>
                  <a:txBody>
                    <a:bodyPr/>
                    <a:lstStyle/>
                    <a:p>
                      <a:pPr algn="ctr" fontAlgn="ctr"/>
                      <a:r>
                        <a:rPr lang="ja-JP" altLang="en-US" sz="1400" b="1" i="0" u="none" strike="noStrike" dirty="0">
                          <a:solidFill>
                            <a:schemeClr val="bg1"/>
                          </a:solidFill>
                          <a:effectLst/>
                          <a:latin typeface="Meiryo" panose="020B0604030504040204" pitchFamily="34" charset="-128"/>
                          <a:ea typeface="Meiryo" panose="020B0604030504040204" pitchFamily="34" charset="-128"/>
                        </a:rPr>
                        <a:t>項　目</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fontAlgn="ctr"/>
                      <a:r>
                        <a:rPr lang="ja-JP" altLang="en-US" sz="1400" b="1" i="0" u="none" strike="noStrike" dirty="0">
                          <a:solidFill>
                            <a:schemeClr val="bg1"/>
                          </a:solidFill>
                          <a:effectLst/>
                          <a:latin typeface="Meiryo" panose="020B0604030504040204" pitchFamily="34" charset="-128"/>
                          <a:ea typeface="Meiryo" panose="020B0604030504040204" pitchFamily="34" charset="-128"/>
                        </a:rPr>
                        <a:t>ご記入欄</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2445779358"/>
                  </a:ext>
                </a:extLst>
              </a:tr>
              <a:tr h="543917">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登録</a:t>
                      </a:r>
                      <a:r>
                        <a:rPr lang="en-US" altLang="ja-JP" sz="1400" b="1" i="0" u="none" strike="noStrike" dirty="0">
                          <a:solidFill>
                            <a:srgbClr val="333333"/>
                          </a:solidFill>
                          <a:effectLst/>
                          <a:latin typeface="Meiryo" panose="020B0604030504040204" pitchFamily="34" charset="-128"/>
                          <a:ea typeface="Meiryo" panose="020B0604030504040204" pitchFamily="34" charset="-128"/>
                        </a:rPr>
                        <a:t>POI</a:t>
                      </a:r>
                      <a:r>
                        <a:rPr lang="ja-JP" altLang="en-US" sz="1400" b="1" i="0" u="none" strike="noStrike" dirty="0">
                          <a:solidFill>
                            <a:srgbClr val="333333"/>
                          </a:solidFill>
                          <a:effectLst/>
                          <a:latin typeface="Meiryo" panose="020B0604030504040204" pitchFamily="34" charset="-128"/>
                          <a:ea typeface="Meiryo" panose="020B0604030504040204" pitchFamily="34" charset="-128"/>
                        </a:rPr>
                        <a:t>数（登録地点数）</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約　　　　　　　　　　地点　</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511636"/>
                  </a:ext>
                </a:extLst>
              </a:tr>
              <a:tr h="543917">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塗分け機能の利用</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rgbClr val="333333"/>
                          </a:solidFill>
                          <a:effectLst/>
                          <a:latin typeface="Meiryo" panose="020B0604030504040204" pitchFamily="34" charset="-128"/>
                          <a:ea typeface="Meiryo" panose="020B0604030504040204" pitchFamily="34" charset="-128"/>
                        </a:rPr>
                        <a:t>☐ 利用あり　　　　　☐ 利用なし　　　　　☐ 未定　</a:t>
                      </a:r>
                    </a:p>
                  </a:txBody>
                  <a:tcPr marL="8159" marR="8159" marT="8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210648"/>
                  </a:ext>
                </a:extLst>
              </a:tr>
            </a:tbl>
          </a:graphicData>
        </a:graphic>
      </p:graphicFrame>
      <p:sp>
        <p:nvSpPr>
          <p:cNvPr id="3" name="スライド番号プレースホルダー 2">
            <a:extLst>
              <a:ext uri="{FF2B5EF4-FFF2-40B4-BE49-F238E27FC236}">
                <a16:creationId xmlns:a16="http://schemas.microsoft.com/office/drawing/2014/main" id="{54404F86-022C-4399-954D-CD0510622FAC}"/>
              </a:ext>
            </a:extLst>
          </p:cNvPr>
          <p:cNvSpPr>
            <a:spLocks noGrp="1"/>
          </p:cNvSpPr>
          <p:nvPr>
            <p:ph type="sldNum" sz="quarter" idx="12"/>
          </p:nvPr>
        </p:nvSpPr>
        <p:spPr/>
        <p:txBody>
          <a:bodyPr/>
          <a:lstStyle/>
          <a:p>
            <a:fld id="{15AD2BF1-A6E2-4A82-9A3C-FF8F13F2710C}" type="slidenum">
              <a:rPr lang="ja-JP" altLang="en-US" smtClean="0"/>
              <a:pPr/>
              <a:t>8</a:t>
            </a:fld>
            <a:endParaRPr lang="ja-JP" altLang="en-US" dirty="0"/>
          </a:p>
        </p:txBody>
      </p:sp>
    </p:spTree>
    <p:extLst>
      <p:ext uri="{BB962C8B-B14F-4D97-AF65-F5344CB8AC3E}">
        <p14:creationId xmlns:p14="http://schemas.microsoft.com/office/powerpoint/2010/main" val="146947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57CC-6C91-4962-B912-836D3636E128}"/>
              </a:ext>
            </a:extLst>
          </p:cNvPr>
          <p:cNvSpPr>
            <a:spLocks noGrp="1"/>
          </p:cNvSpPr>
          <p:nvPr>
            <p:ph type="title"/>
          </p:nvPr>
        </p:nvSpPr>
        <p:spPr/>
        <p:txBody>
          <a:bodyPr>
            <a:normAutofit/>
          </a:bodyPr>
          <a:lstStyle/>
          <a:p>
            <a:r>
              <a:rPr lang="ja-JP" altLang="en-US" sz="2800" b="1" dirty="0">
                <a:solidFill>
                  <a:srgbClr val="004986"/>
                </a:solidFill>
                <a:latin typeface="メイリオ" panose="020B0604030504040204" pitchFamily="50" charset="-128"/>
                <a:ea typeface="メイリオ" panose="020B0604030504040204" pitchFamily="50" charset="-128"/>
              </a:rPr>
              <a:t>「</a:t>
            </a:r>
            <a:r>
              <a:rPr lang="en-US" altLang="ja-JP" sz="2800" b="1" dirty="0">
                <a:solidFill>
                  <a:srgbClr val="004986"/>
                </a:solidFill>
                <a:latin typeface="メイリオ" panose="020B0604030504040204" pitchFamily="50" charset="-128"/>
                <a:ea typeface="メイリオ" panose="020B0604030504040204" pitchFamily="50" charset="-128"/>
              </a:rPr>
              <a:t>Map Generator-</a:t>
            </a:r>
            <a:r>
              <a:rPr lang="ja-JP" altLang="en-US" sz="2800" b="1" dirty="0">
                <a:solidFill>
                  <a:srgbClr val="004986"/>
                </a:solidFill>
                <a:latin typeface="メイリオ" panose="020B0604030504040204" pitchFamily="50" charset="-128"/>
                <a:ea typeface="メイリオ" panose="020B0604030504040204" pitchFamily="50" charset="-128"/>
              </a:rPr>
              <a:t>活用実証モデル」</a:t>
            </a:r>
            <a:br>
              <a:rPr lang="en-US" altLang="ja-JP" sz="2800" b="1" dirty="0">
                <a:solidFill>
                  <a:srgbClr val="004986"/>
                </a:solidFill>
                <a:latin typeface="メイリオ" panose="020B0604030504040204" pitchFamily="50" charset="-128"/>
                <a:ea typeface="メイリオ" panose="020B0604030504040204" pitchFamily="50" charset="-128"/>
              </a:rPr>
            </a:br>
            <a:r>
              <a:rPr lang="ja-JP" altLang="en-US" sz="2800" b="1" dirty="0">
                <a:solidFill>
                  <a:srgbClr val="004986"/>
                </a:solidFill>
                <a:latin typeface="メイリオ" panose="020B0604030504040204" pitchFamily="50" charset="-128"/>
                <a:ea typeface="メイリオ" panose="020B0604030504040204" pitchFamily="50" charset="-128"/>
              </a:rPr>
              <a:t>　</a:t>
            </a:r>
            <a:r>
              <a:rPr lang="ja-JP" altLang="en-US" sz="3200" b="1" dirty="0">
                <a:solidFill>
                  <a:srgbClr val="004986"/>
                </a:solidFill>
                <a:latin typeface="メイリオ" panose="020B0604030504040204" pitchFamily="50" charset="-128"/>
                <a:ea typeface="メイリオ" panose="020B0604030504040204" pitchFamily="50" charset="-128"/>
              </a:rPr>
              <a:t>４</a:t>
            </a:r>
            <a:r>
              <a:rPr lang="en-US" altLang="ja-JP" sz="3200" b="1" dirty="0">
                <a:solidFill>
                  <a:srgbClr val="004986"/>
                </a:solidFill>
                <a:latin typeface="メイリオ" panose="020B0604030504040204" pitchFamily="50" charset="-128"/>
                <a:ea typeface="メイリオ" panose="020B0604030504040204" pitchFamily="50" charset="-128"/>
              </a:rPr>
              <a:t>.</a:t>
            </a:r>
            <a:r>
              <a:rPr lang="ja-JP" altLang="en-US" sz="3200" b="1" dirty="0">
                <a:solidFill>
                  <a:srgbClr val="004986"/>
                </a:solidFill>
                <a:latin typeface="メイリオ" panose="020B0604030504040204" pitchFamily="50" charset="-128"/>
                <a:ea typeface="メイリオ" panose="020B0604030504040204" pitchFamily="50" charset="-128"/>
              </a:rPr>
              <a:t>体制等</a:t>
            </a:r>
            <a:endParaRPr kumimoji="1" lang="ja-JP" altLang="en-US" sz="3200" dirty="0"/>
          </a:p>
        </p:txBody>
      </p:sp>
      <p:sp>
        <p:nvSpPr>
          <p:cNvPr id="5" name="正方形/長方形 4">
            <a:extLst>
              <a:ext uri="{FF2B5EF4-FFF2-40B4-BE49-F238E27FC236}">
                <a16:creationId xmlns:a16="http://schemas.microsoft.com/office/drawing/2014/main" id="{668F231D-4739-49F9-82FC-6DD2E57D8CF6}"/>
              </a:ext>
            </a:extLst>
          </p:cNvPr>
          <p:cNvSpPr/>
          <p:nvPr/>
        </p:nvSpPr>
        <p:spPr>
          <a:xfrm>
            <a:off x="3156507" y="1027906"/>
            <a:ext cx="8758403" cy="307777"/>
          </a:xfrm>
          <a:prstGeom prst="rect">
            <a:avLst/>
          </a:prstGeom>
        </p:spPr>
        <p:txBody>
          <a:bodyPr wrap="square">
            <a:spAutoFit/>
          </a:bodyPr>
          <a:lstStyle/>
          <a:p>
            <a:pPr marL="17198"/>
            <a:r>
              <a:rPr lang="ja-JP" altLang="en-US" sz="1400" b="1" dirty="0">
                <a:solidFill>
                  <a:srgbClr val="999999"/>
                </a:solidFill>
                <a:latin typeface="Meiryo" panose="020B0604030504040204" pitchFamily="34" charset="-128"/>
                <a:ea typeface="Meiryo" panose="020B0604030504040204" pitchFamily="34" charset="-128"/>
              </a:rPr>
              <a:t>・・・実行に当たっての体制図をご記載ください。</a:t>
            </a:r>
            <a:r>
              <a:rPr lang="en-US" altLang="ja-JP" sz="1400" b="1" dirty="0">
                <a:solidFill>
                  <a:srgbClr val="999999"/>
                </a:solidFill>
                <a:latin typeface="Meiryo" panose="020B0604030504040204" pitchFamily="34" charset="-128"/>
                <a:ea typeface="Meiryo" panose="020B0604030504040204" pitchFamily="34" charset="-128"/>
              </a:rPr>
              <a:t>※ </a:t>
            </a:r>
            <a:r>
              <a:rPr lang="ja-JP" altLang="en-US" sz="1400" b="1" dirty="0">
                <a:solidFill>
                  <a:srgbClr val="999999"/>
                </a:solidFill>
                <a:latin typeface="Meiryo" panose="020B0604030504040204" pitchFamily="34" charset="-128"/>
                <a:ea typeface="Meiryo" panose="020B0604030504040204" pitchFamily="34" charset="-128"/>
              </a:rPr>
              <a:t>各部署の名称・責任者名も合わせてご記載ください。</a:t>
            </a:r>
            <a:endParaRPr lang="en-US" altLang="ja-JP" sz="1400" b="1" dirty="0">
              <a:solidFill>
                <a:srgbClr val="999999"/>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76983144-3FC5-401E-A7C9-8929FAEB9531}"/>
              </a:ext>
            </a:extLst>
          </p:cNvPr>
          <p:cNvSpPr txBox="1"/>
          <p:nvPr/>
        </p:nvSpPr>
        <p:spPr>
          <a:xfrm>
            <a:off x="557644" y="1477816"/>
            <a:ext cx="11076711" cy="5172366"/>
          </a:xfrm>
          <a:prstGeom prst="rect">
            <a:avLst/>
          </a:prstGeom>
          <a:noFill/>
          <a:ln>
            <a:solidFill>
              <a:schemeClr val="bg1">
                <a:lumMod val="75000"/>
              </a:schemeClr>
            </a:solidFill>
          </a:ln>
        </p:spPr>
        <p:txBody>
          <a:bodyPr wrap="square" rtlCol="0">
            <a:no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7A86461E-7B39-4AE8-90F0-FB6353D98636}"/>
              </a:ext>
            </a:extLst>
          </p:cNvPr>
          <p:cNvSpPr>
            <a:spLocks noGrp="1"/>
          </p:cNvSpPr>
          <p:nvPr>
            <p:ph type="sldNum" sz="quarter" idx="12"/>
          </p:nvPr>
        </p:nvSpPr>
        <p:spPr/>
        <p:txBody>
          <a:bodyPr/>
          <a:lstStyle/>
          <a:p>
            <a:fld id="{15AD2BF1-A6E2-4A82-9A3C-FF8F13F2710C}" type="slidenum">
              <a:rPr lang="ja-JP" altLang="en-US" smtClean="0"/>
              <a:pPr/>
              <a:t>9</a:t>
            </a:fld>
            <a:endParaRPr lang="ja-JP" altLang="en-US" dirty="0"/>
          </a:p>
        </p:txBody>
      </p:sp>
    </p:spTree>
    <p:extLst>
      <p:ext uri="{BB962C8B-B14F-4D97-AF65-F5344CB8AC3E}">
        <p14:creationId xmlns:p14="http://schemas.microsoft.com/office/powerpoint/2010/main" val="1950061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615</Words>
  <Application>Microsoft Office PowerPoint</Application>
  <PresentationFormat>ワイド画面</PresentationFormat>
  <Paragraphs>73</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10</vt:i4>
      </vt:variant>
    </vt:vector>
  </HeadingPairs>
  <TitlesOfParts>
    <vt:vector size="18" baseType="lpstr">
      <vt:lpstr>BIZ UDP明朝 Medium</vt:lpstr>
      <vt:lpstr>メイリオ</vt:lpstr>
      <vt:lpstr>メイリオ</vt:lpstr>
      <vt:lpstr>游ゴシック</vt:lpstr>
      <vt:lpstr>游ゴシック Light</vt:lpstr>
      <vt:lpstr>Arial</vt:lpstr>
      <vt:lpstr>Office テーマ</vt:lpstr>
      <vt:lpstr>デザインの設定</vt:lpstr>
      <vt:lpstr>デジタル地図-Map Generator-活用実証モデル公募  応募用紙</vt:lpstr>
      <vt:lpstr>「Map Generator-活用実証モデル」 　本資料の目的</vt:lpstr>
      <vt:lpstr>「Map Generator-活用実証モデル」 　応募方法等</vt:lpstr>
      <vt:lpstr>「Map Generator-活用実証モデル」 　目次</vt:lpstr>
      <vt:lpstr>「Map Generator-活用実証モデル」 　１.基本情報</vt:lpstr>
      <vt:lpstr>「Map Generator-活用実証モデル」 　１.基本情報</vt:lpstr>
      <vt:lpstr>「Map Generator-活用実証モデル」 　２.応募動機</vt:lpstr>
      <vt:lpstr>「Map Generator-活用実証モデル」 　３.デジタルマップ利用種別等</vt:lpstr>
      <vt:lpstr>「Map Generator-活用実証モデル」 　４.体制等</vt:lpstr>
      <vt:lpstr>「Map Generator-活用実証モデル」 　５. Map Generatorの活用方法について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デジタル地図-Map Generator-活用実証モデル公募  応募用紙</dc:title>
  <dc:creator>樋田 晴之</dc:creator>
  <cp:lastModifiedBy>樋田 晴之</cp:lastModifiedBy>
  <cp:revision>1</cp:revision>
  <dcterms:created xsi:type="dcterms:W3CDTF">2022-04-25T07:39:27Z</dcterms:created>
  <dcterms:modified xsi:type="dcterms:W3CDTF">2022-04-27T06:38:19Z</dcterms:modified>
</cp:coreProperties>
</file>